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5"/>
  </p:notesMasterIdLst>
  <p:sldIdLst>
    <p:sldId id="256" r:id="rId2"/>
    <p:sldId id="2586" r:id="rId3"/>
    <p:sldId id="2588" r:id="rId4"/>
    <p:sldId id="2564" r:id="rId5"/>
    <p:sldId id="2589" r:id="rId6"/>
    <p:sldId id="2585" r:id="rId7"/>
    <p:sldId id="2593" r:id="rId8"/>
    <p:sldId id="2561" r:id="rId9"/>
    <p:sldId id="2566" r:id="rId10"/>
    <p:sldId id="2565" r:id="rId11"/>
    <p:sldId id="2590" r:id="rId12"/>
    <p:sldId id="2591" r:id="rId13"/>
    <p:sldId id="2584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2C0DDD-284D-4B41-90F3-2A040A28CD06}" v="316" dt="2025-10-17T07:35:21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969" autoAdjust="0"/>
  </p:normalViewPr>
  <p:slideViewPr>
    <p:cSldViewPr snapToGrid="0">
      <p:cViewPr varScale="1">
        <p:scale>
          <a:sx n="61" d="100"/>
          <a:sy n="61" d="100"/>
        </p:scale>
        <p:origin x="109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la Alves" userId="e2349973f5506618" providerId="LiveId" clId="{B87B27B3-1280-46E3-BC50-79DCCBA4F9E2}"/>
    <pc:docChg chg="undo custSel addSld delSld modSld sldOrd addSection delSection">
      <pc:chgData name="Gabriella Alves" userId="e2349973f5506618" providerId="LiveId" clId="{B87B27B3-1280-46E3-BC50-79DCCBA4F9E2}" dt="2025-10-17T07:36:25.698" v="1454" actId="14100"/>
      <pc:docMkLst>
        <pc:docMk/>
      </pc:docMkLst>
      <pc:sldChg chg="addSp delSp modSp mod">
        <pc:chgData name="Gabriella Alves" userId="e2349973f5506618" providerId="LiveId" clId="{B87B27B3-1280-46E3-BC50-79DCCBA4F9E2}" dt="2025-10-16T18:41:45.482" v="704" actId="478"/>
        <pc:sldMkLst>
          <pc:docMk/>
          <pc:sldMk cId="437433762" sldId="256"/>
        </pc:sldMkLst>
        <pc:spChg chg="add del">
          <ac:chgData name="Gabriella Alves" userId="e2349973f5506618" providerId="LiveId" clId="{B87B27B3-1280-46E3-BC50-79DCCBA4F9E2}" dt="2025-10-16T18:41:42.519" v="703" actId="478"/>
          <ac:spMkLst>
            <pc:docMk/>
            <pc:sldMk cId="437433762" sldId="256"/>
            <ac:spMk id="2" creationId="{DA76E605-6CD5-AD7C-E7F7-21546E90EC58}"/>
          </ac:spMkLst>
        </pc:spChg>
        <pc:spChg chg="mod">
          <ac:chgData name="Gabriella Alves" userId="e2349973f5506618" providerId="LiveId" clId="{B87B27B3-1280-46E3-BC50-79DCCBA4F9E2}" dt="2025-10-16T18:41:41.611" v="701" actId="403"/>
          <ac:spMkLst>
            <pc:docMk/>
            <pc:sldMk cId="437433762" sldId="256"/>
            <ac:spMk id="3" creationId="{E37F367C-E433-3C1D-ECFF-664031BF690D}"/>
          </ac:spMkLst>
        </pc:spChg>
        <pc:spChg chg="add del mod">
          <ac:chgData name="Gabriella Alves" userId="e2349973f5506618" providerId="LiveId" clId="{B87B27B3-1280-46E3-BC50-79DCCBA4F9E2}" dt="2025-10-16T18:41:45.482" v="704" actId="478"/>
          <ac:spMkLst>
            <pc:docMk/>
            <pc:sldMk cId="437433762" sldId="256"/>
            <ac:spMk id="7" creationId="{8BBB3C8C-D91A-BA84-F9D1-DC953D3A0FEC}"/>
          </ac:spMkLst>
        </pc:spChg>
        <pc:spChg chg="add del mod">
          <ac:chgData name="Gabriella Alves" userId="e2349973f5506618" providerId="LiveId" clId="{B87B27B3-1280-46E3-BC50-79DCCBA4F9E2}" dt="2025-10-16T18:41:42.519" v="703" actId="478"/>
          <ac:spMkLst>
            <pc:docMk/>
            <pc:sldMk cId="437433762" sldId="256"/>
            <ac:spMk id="10" creationId="{59ED980F-3E6D-404E-DF7D-B958AF29EF62}"/>
          </ac:spMkLst>
        </pc:spChg>
      </pc:sldChg>
      <pc:sldChg chg="addSp delSp modSp mod ord">
        <pc:chgData name="Gabriella Alves" userId="e2349973f5506618" providerId="LiveId" clId="{B87B27B3-1280-46E3-BC50-79DCCBA4F9E2}" dt="2025-10-17T06:53:40.156" v="1156"/>
        <pc:sldMkLst>
          <pc:docMk/>
          <pc:sldMk cId="1613048335" sldId="2561"/>
        </pc:sldMkLst>
        <pc:spChg chg="add del mod">
          <ac:chgData name="Gabriella Alves" userId="e2349973f5506618" providerId="LiveId" clId="{B87B27B3-1280-46E3-BC50-79DCCBA4F9E2}" dt="2025-10-16T18:43:43.424" v="705" actId="478"/>
          <ac:spMkLst>
            <pc:docMk/>
            <pc:sldMk cId="1613048335" sldId="2561"/>
            <ac:spMk id="7" creationId="{C239D39D-A130-4032-5BBE-A4CAEB92A0EA}"/>
          </ac:spMkLst>
        </pc:spChg>
      </pc:sldChg>
      <pc:sldChg chg="modSp mod ord">
        <pc:chgData name="Gabriella Alves" userId="e2349973f5506618" providerId="LiveId" clId="{B87B27B3-1280-46E3-BC50-79DCCBA4F9E2}" dt="2025-10-17T07:12:57.471" v="1195"/>
        <pc:sldMkLst>
          <pc:docMk/>
          <pc:sldMk cId="2170871914" sldId="2564"/>
        </pc:sldMkLst>
        <pc:spChg chg="mod">
          <ac:chgData name="Gabriella Alves" userId="e2349973f5506618" providerId="LiveId" clId="{B87B27B3-1280-46E3-BC50-79DCCBA4F9E2}" dt="2025-10-16T18:49:43.056" v="754" actId="113"/>
          <ac:spMkLst>
            <pc:docMk/>
            <pc:sldMk cId="2170871914" sldId="2564"/>
            <ac:spMk id="2" creationId="{996C2370-CBB7-7D41-C8B2-A620C765020B}"/>
          </ac:spMkLst>
        </pc:spChg>
        <pc:spChg chg="mod">
          <ac:chgData name="Gabriella Alves" userId="e2349973f5506618" providerId="LiveId" clId="{B87B27B3-1280-46E3-BC50-79DCCBA4F9E2}" dt="2025-10-17T07:05:53.255" v="1193" actId="113"/>
          <ac:spMkLst>
            <pc:docMk/>
            <pc:sldMk cId="2170871914" sldId="2564"/>
            <ac:spMk id="5" creationId="{979076C4-E429-40E3-96E0-003CCFE6FE2B}"/>
          </ac:spMkLst>
        </pc:spChg>
      </pc:sldChg>
      <pc:sldChg chg="modSp mod">
        <pc:chgData name="Gabriella Alves" userId="e2349973f5506618" providerId="LiveId" clId="{B87B27B3-1280-46E3-BC50-79DCCBA4F9E2}" dt="2025-10-16T18:44:51.817" v="717"/>
        <pc:sldMkLst>
          <pc:docMk/>
          <pc:sldMk cId="2197814212" sldId="2565"/>
        </pc:sldMkLst>
        <pc:graphicFrameChg chg="mod modGraphic">
          <ac:chgData name="Gabriella Alves" userId="e2349973f5506618" providerId="LiveId" clId="{B87B27B3-1280-46E3-BC50-79DCCBA4F9E2}" dt="2025-10-16T18:44:51.817" v="717"/>
          <ac:graphicFrameMkLst>
            <pc:docMk/>
            <pc:sldMk cId="2197814212" sldId="2565"/>
            <ac:graphicFrameMk id="4" creationId="{1052F383-0295-46BC-9E33-65827EDAFBEB}"/>
          </ac:graphicFrameMkLst>
        </pc:graphicFrameChg>
      </pc:sldChg>
      <pc:sldChg chg="addSp modSp mod ord">
        <pc:chgData name="Gabriella Alves" userId="e2349973f5506618" providerId="LiveId" clId="{B87B27B3-1280-46E3-BC50-79DCCBA4F9E2}" dt="2025-10-17T06:54:39.567" v="1169"/>
        <pc:sldMkLst>
          <pc:docMk/>
          <pc:sldMk cId="1877895384" sldId="2566"/>
        </pc:sldMkLst>
        <pc:spChg chg="mod">
          <ac:chgData name="Gabriella Alves" userId="e2349973f5506618" providerId="LiveId" clId="{B87B27B3-1280-46E3-BC50-79DCCBA4F9E2}" dt="2025-10-16T18:49:32.460" v="752" actId="113"/>
          <ac:spMkLst>
            <pc:docMk/>
            <pc:sldMk cId="1877895384" sldId="2566"/>
            <ac:spMk id="2" creationId="{3B463684-A111-2C4B-39B4-97899C1BD1BE}"/>
          </ac:spMkLst>
        </pc:spChg>
        <pc:spChg chg="mod">
          <ac:chgData name="Gabriella Alves" userId="e2349973f5506618" providerId="LiveId" clId="{B87B27B3-1280-46E3-BC50-79DCCBA4F9E2}" dt="2025-10-16T18:46:20.018" v="723" actId="20577"/>
          <ac:spMkLst>
            <pc:docMk/>
            <pc:sldMk cId="1877895384" sldId="2566"/>
            <ac:spMk id="5" creationId="{C24E9CD3-A934-4260-9FEA-BFE824E9FC03}"/>
          </ac:spMkLst>
        </pc:spChg>
        <pc:graphicFrameChg chg="add mod">
          <ac:chgData name="Gabriella Alves" userId="e2349973f5506618" providerId="LiveId" clId="{B87B27B3-1280-46E3-BC50-79DCCBA4F9E2}" dt="2025-10-16T18:19:19.492" v="114"/>
          <ac:graphicFrameMkLst>
            <pc:docMk/>
            <pc:sldMk cId="1877895384" sldId="2566"/>
            <ac:graphicFrameMk id="3" creationId="{71144F3E-837F-4902-473F-6F051494B60A}"/>
          </ac:graphicFrameMkLst>
        </pc:graphicFrameChg>
        <pc:graphicFrameChg chg="add mod">
          <ac:chgData name="Gabriella Alves" userId="e2349973f5506618" providerId="LiveId" clId="{B87B27B3-1280-46E3-BC50-79DCCBA4F9E2}" dt="2025-10-16T18:19:19.492" v="114"/>
          <ac:graphicFrameMkLst>
            <pc:docMk/>
            <pc:sldMk cId="1877895384" sldId="2566"/>
            <ac:graphicFrameMk id="6" creationId="{91F0D650-330A-3CC2-3446-EAB369D6C117}"/>
          </ac:graphicFrameMkLst>
        </pc:graphicFrameChg>
      </pc:sldChg>
      <pc:sldChg chg="del">
        <pc:chgData name="Gabriella Alves" userId="e2349973f5506618" providerId="LiveId" clId="{B87B27B3-1280-46E3-BC50-79DCCBA4F9E2}" dt="2025-10-16T18:31:43.222" v="529" actId="47"/>
        <pc:sldMkLst>
          <pc:docMk/>
          <pc:sldMk cId="224004408" sldId="2571"/>
        </pc:sldMkLst>
      </pc:sldChg>
      <pc:sldChg chg="modSp mod ord">
        <pc:chgData name="Gabriella Alves" userId="e2349973f5506618" providerId="LiveId" clId="{B87B27B3-1280-46E3-BC50-79DCCBA4F9E2}" dt="2025-10-17T06:58:10.068" v="1187"/>
        <pc:sldMkLst>
          <pc:docMk/>
          <pc:sldMk cId="2308137753" sldId="2585"/>
        </pc:sldMkLst>
        <pc:spChg chg="mod">
          <ac:chgData name="Gabriella Alves" userId="e2349973f5506618" providerId="LiveId" clId="{B87B27B3-1280-46E3-BC50-79DCCBA4F9E2}" dt="2025-10-17T06:55:34.087" v="1185" actId="1036"/>
          <ac:spMkLst>
            <pc:docMk/>
            <pc:sldMk cId="2308137753" sldId="2585"/>
            <ac:spMk id="11" creationId="{A47AF535-E685-5FB9-BC11-8AF92C309A1E}"/>
          </ac:spMkLst>
        </pc:spChg>
        <pc:spChg chg="mod">
          <ac:chgData name="Gabriella Alves" userId="e2349973f5506618" providerId="LiveId" clId="{B87B27B3-1280-46E3-BC50-79DCCBA4F9E2}" dt="2025-10-17T06:55:34.087" v="1185" actId="1036"/>
          <ac:spMkLst>
            <pc:docMk/>
            <pc:sldMk cId="2308137753" sldId="2585"/>
            <ac:spMk id="12" creationId="{6CE557EE-F02D-1D02-9942-EECB023CCA5C}"/>
          </ac:spMkLst>
        </pc:spChg>
      </pc:sldChg>
      <pc:sldChg chg="add">
        <pc:chgData name="Gabriella Alves" userId="e2349973f5506618" providerId="LiveId" clId="{B87B27B3-1280-46E3-BC50-79DCCBA4F9E2}" dt="2025-10-17T06:54:53.992" v="1171"/>
        <pc:sldMkLst>
          <pc:docMk/>
          <pc:sldMk cId="1019224839" sldId="2586"/>
        </pc:sldMkLst>
      </pc:sldChg>
      <pc:sldChg chg="addSp delSp modSp del mod delAnim modAnim">
        <pc:chgData name="Gabriella Alves" userId="e2349973f5506618" providerId="LiveId" clId="{B87B27B3-1280-46E3-BC50-79DCCBA4F9E2}" dt="2025-10-17T06:54:51.659" v="1170" actId="2696"/>
        <pc:sldMkLst>
          <pc:docMk/>
          <pc:sldMk cId="2366847523" sldId="2586"/>
        </pc:sldMkLst>
        <pc:spChg chg="del">
          <ac:chgData name="Gabriella Alves" userId="e2349973f5506618" providerId="LiveId" clId="{B87B27B3-1280-46E3-BC50-79DCCBA4F9E2}" dt="2025-10-16T18:46:35.377" v="724" actId="478"/>
          <ac:spMkLst>
            <pc:docMk/>
            <pc:sldMk cId="2366847523" sldId="2586"/>
            <ac:spMk id="6" creationId="{780A66A0-EFB5-658A-F3E2-4B200E30AB54}"/>
          </ac:spMkLst>
        </pc:spChg>
        <pc:spChg chg="add del mod">
          <ac:chgData name="Gabriella Alves" userId="e2349973f5506618" providerId="LiveId" clId="{B87B27B3-1280-46E3-BC50-79DCCBA4F9E2}" dt="2025-10-16T18:46:39.395" v="726" actId="478"/>
          <ac:spMkLst>
            <pc:docMk/>
            <pc:sldMk cId="2366847523" sldId="2586"/>
            <ac:spMk id="8" creationId="{9EA83D2B-6760-FEEB-5393-898CA3A8B026}"/>
          </ac:spMkLst>
        </pc:spChg>
        <pc:spChg chg="add mod">
          <ac:chgData name="Gabriella Alves" userId="e2349973f5506618" providerId="LiveId" clId="{B87B27B3-1280-46E3-BC50-79DCCBA4F9E2}" dt="2025-10-16T18:46:43.895" v="734" actId="20577"/>
          <ac:spMkLst>
            <pc:docMk/>
            <pc:sldMk cId="2366847523" sldId="2586"/>
            <ac:spMk id="9" creationId="{688A136F-D9BD-9E98-D3A5-D63C38C4AF84}"/>
          </ac:spMkLst>
        </pc:spChg>
      </pc:sldChg>
      <pc:sldChg chg="addSp delSp modSp new del mod modAnim">
        <pc:chgData name="Gabriella Alves" userId="e2349973f5506618" providerId="LiveId" clId="{B87B27B3-1280-46E3-BC50-79DCCBA4F9E2}" dt="2025-10-16T18:40:55.357" v="680" actId="47"/>
        <pc:sldMkLst>
          <pc:docMk/>
          <pc:sldMk cId="2402122116" sldId="2587"/>
        </pc:sldMkLst>
        <pc:spChg chg="del">
          <ac:chgData name="Gabriella Alves" userId="e2349973f5506618" providerId="LiveId" clId="{B87B27B3-1280-46E3-BC50-79DCCBA4F9E2}" dt="2025-10-16T18:33:01.317" v="533" actId="478"/>
          <ac:spMkLst>
            <pc:docMk/>
            <pc:sldMk cId="2402122116" sldId="2587"/>
            <ac:spMk id="2" creationId="{888D0DB5-DE91-9CDC-A9FD-F7EB1987D6D9}"/>
          </ac:spMkLst>
        </pc:spChg>
        <pc:spChg chg="del">
          <ac:chgData name="Gabriella Alves" userId="e2349973f5506618" providerId="LiveId" clId="{B87B27B3-1280-46E3-BC50-79DCCBA4F9E2}" dt="2025-10-16T18:33:01.317" v="533" actId="478"/>
          <ac:spMkLst>
            <pc:docMk/>
            <pc:sldMk cId="2402122116" sldId="2587"/>
            <ac:spMk id="3" creationId="{91A0AC46-3562-6C92-A653-52F3362CE083}"/>
          </ac:spMkLst>
        </pc:spChg>
        <pc:spChg chg="add mod">
          <ac:chgData name="Gabriella Alves" userId="e2349973f5506618" providerId="LiveId" clId="{B87B27B3-1280-46E3-BC50-79DCCBA4F9E2}" dt="2025-10-16T18:33:16.136" v="559" actId="20577"/>
          <ac:spMkLst>
            <pc:docMk/>
            <pc:sldMk cId="2402122116" sldId="2587"/>
            <ac:spMk id="4" creationId="{893EF79D-DE86-E866-9203-C228083210C9}"/>
          </ac:spMkLst>
        </pc:spChg>
        <pc:spChg chg="add mod">
          <ac:chgData name="Gabriella Alves" userId="e2349973f5506618" providerId="LiveId" clId="{B87B27B3-1280-46E3-BC50-79DCCBA4F9E2}" dt="2025-10-16T18:38:56.373" v="634" actId="6549"/>
          <ac:spMkLst>
            <pc:docMk/>
            <pc:sldMk cId="2402122116" sldId="2587"/>
            <ac:spMk id="5" creationId="{A8E71F53-2D26-AF60-C334-C33BF031931C}"/>
          </ac:spMkLst>
        </pc:spChg>
      </pc:sldChg>
      <pc:sldChg chg="modSp add">
        <pc:chgData name="Gabriella Alves" userId="e2349973f5506618" providerId="LiveId" clId="{B87B27B3-1280-46E3-BC50-79DCCBA4F9E2}" dt="2025-10-17T07:05:26.474" v="1190" actId="113"/>
        <pc:sldMkLst>
          <pc:docMk/>
          <pc:sldMk cId="855588150" sldId="2588"/>
        </pc:sldMkLst>
        <pc:spChg chg="mod">
          <ac:chgData name="Gabriella Alves" userId="e2349973f5506618" providerId="LiveId" clId="{B87B27B3-1280-46E3-BC50-79DCCBA4F9E2}" dt="2025-10-17T07:05:26.474" v="1190" actId="113"/>
          <ac:spMkLst>
            <pc:docMk/>
            <pc:sldMk cId="855588150" sldId="2588"/>
            <ac:spMk id="5" creationId="{E6ECF197-25C0-71B7-F546-8AC40435E5BF}"/>
          </ac:spMkLst>
        </pc:spChg>
      </pc:sldChg>
      <pc:sldChg chg="addSp delSp modSp add del mod ord">
        <pc:chgData name="Gabriella Alves" userId="e2349973f5506618" providerId="LiveId" clId="{B87B27B3-1280-46E3-BC50-79DCCBA4F9E2}" dt="2025-10-17T06:54:51.659" v="1170" actId="2696"/>
        <pc:sldMkLst>
          <pc:docMk/>
          <pc:sldMk cId="2888221318" sldId="2588"/>
        </pc:sldMkLst>
        <pc:spChg chg="mod">
          <ac:chgData name="Gabriella Alves" userId="e2349973f5506618" providerId="LiveId" clId="{B87B27B3-1280-46E3-BC50-79DCCBA4F9E2}" dt="2025-10-16T18:47:48.223" v="743" actId="1076"/>
          <ac:spMkLst>
            <pc:docMk/>
            <pc:sldMk cId="2888221318" sldId="2588"/>
            <ac:spMk id="2" creationId="{6DF47BA1-5FE2-4655-77C4-02CDFEFB1ED7}"/>
          </ac:spMkLst>
        </pc:spChg>
        <pc:spChg chg="mod">
          <ac:chgData name="Gabriella Alves" userId="e2349973f5506618" providerId="LiveId" clId="{B87B27B3-1280-46E3-BC50-79DCCBA4F9E2}" dt="2025-10-16T18:48:11.583" v="748" actId="404"/>
          <ac:spMkLst>
            <pc:docMk/>
            <pc:sldMk cId="2888221318" sldId="2588"/>
            <ac:spMk id="5" creationId="{E6ECF197-25C0-71B7-F546-8AC40435E5BF}"/>
          </ac:spMkLst>
        </pc:spChg>
        <pc:spChg chg="add del mod">
          <ac:chgData name="Gabriella Alves" userId="e2349973f5506618" providerId="LiveId" clId="{B87B27B3-1280-46E3-BC50-79DCCBA4F9E2}" dt="2025-10-17T06:51:01.682" v="1136" actId="931"/>
          <ac:spMkLst>
            <pc:docMk/>
            <pc:sldMk cId="2888221318" sldId="2588"/>
            <ac:spMk id="6" creationId="{A5FCF27C-5E70-A7BC-4AEE-FD46BEBD5C7E}"/>
          </ac:spMkLst>
        </pc:spChg>
        <pc:spChg chg="add del mod">
          <ac:chgData name="Gabriella Alves" userId="e2349973f5506618" providerId="LiveId" clId="{B87B27B3-1280-46E3-BC50-79DCCBA4F9E2}" dt="2025-10-17T06:51:50.674" v="1150" actId="478"/>
          <ac:spMkLst>
            <pc:docMk/>
            <pc:sldMk cId="2888221318" sldId="2588"/>
            <ac:spMk id="9" creationId="{7850B228-01D1-ED6F-E743-D5690A85F003}"/>
          </ac:spMkLst>
        </pc:spChg>
        <pc:picChg chg="del mod">
          <ac:chgData name="Gabriella Alves" userId="e2349973f5506618" providerId="LiveId" clId="{B87B27B3-1280-46E3-BC50-79DCCBA4F9E2}" dt="2025-10-17T06:50:31.971" v="1135" actId="478"/>
          <ac:picMkLst>
            <pc:docMk/>
            <pc:sldMk cId="2888221318" sldId="2588"/>
            <ac:picMk id="4" creationId="{039F1E0E-0BDB-EF2D-26F2-07D561D2024C}"/>
          </ac:picMkLst>
        </pc:picChg>
        <pc:picChg chg="add mod">
          <ac:chgData name="Gabriella Alves" userId="e2349973f5506618" providerId="LiveId" clId="{B87B27B3-1280-46E3-BC50-79DCCBA4F9E2}" dt="2025-10-17T06:52:05.090" v="1152" actId="1076"/>
          <ac:picMkLst>
            <pc:docMk/>
            <pc:sldMk cId="2888221318" sldId="2588"/>
            <ac:picMk id="8" creationId="{5B7B889F-EBCD-9502-9C07-3538D4AA9E5E}"/>
          </ac:picMkLst>
        </pc:picChg>
      </pc:sldChg>
      <pc:sldChg chg="modSp add">
        <pc:chgData name="Gabriella Alves" userId="e2349973f5506618" providerId="LiveId" clId="{B87B27B3-1280-46E3-BC50-79DCCBA4F9E2}" dt="2025-10-17T07:05:33.645" v="1191" actId="113"/>
        <pc:sldMkLst>
          <pc:docMk/>
          <pc:sldMk cId="850580906" sldId="2589"/>
        </pc:sldMkLst>
        <pc:spChg chg="mod">
          <ac:chgData name="Gabriella Alves" userId="e2349973f5506618" providerId="LiveId" clId="{B87B27B3-1280-46E3-BC50-79DCCBA4F9E2}" dt="2025-10-17T07:05:33.645" v="1191" actId="113"/>
          <ac:spMkLst>
            <pc:docMk/>
            <pc:sldMk cId="850580906" sldId="2589"/>
            <ac:spMk id="8" creationId="{15282587-EE49-2A65-D3B5-4FE39404522C}"/>
          </ac:spMkLst>
        </pc:spChg>
      </pc:sldChg>
      <pc:sldChg chg="addSp delSp modSp add del mod ord delAnim modAnim">
        <pc:chgData name="Gabriella Alves" userId="e2349973f5506618" providerId="LiveId" clId="{B87B27B3-1280-46E3-BC50-79DCCBA4F9E2}" dt="2025-10-17T06:54:51.659" v="1170" actId="2696"/>
        <pc:sldMkLst>
          <pc:docMk/>
          <pc:sldMk cId="1496523005" sldId="2589"/>
        </pc:sldMkLst>
        <pc:spChg chg="del">
          <ac:chgData name="Gabriella Alves" userId="e2349973f5506618" providerId="LiveId" clId="{B87B27B3-1280-46E3-BC50-79DCCBA4F9E2}" dt="2025-10-16T18:38:47.904" v="631" actId="478"/>
          <ac:spMkLst>
            <pc:docMk/>
            <pc:sldMk cId="1496523005" sldId="2589"/>
            <ac:spMk id="2" creationId="{A2FD53BA-944D-A426-CA37-ED938894C92B}"/>
          </ac:spMkLst>
        </pc:spChg>
        <pc:spChg chg="add del mod">
          <ac:chgData name="Gabriella Alves" userId="e2349973f5506618" providerId="LiveId" clId="{B87B27B3-1280-46E3-BC50-79DCCBA4F9E2}" dt="2025-10-16T18:54:54.225" v="793" actId="478"/>
          <ac:spMkLst>
            <pc:docMk/>
            <pc:sldMk cId="1496523005" sldId="2589"/>
            <ac:spMk id="3" creationId="{1C54ADD2-1158-18DF-86AB-1760BBA6A2CD}"/>
          </ac:spMkLst>
        </pc:spChg>
        <pc:spChg chg="del">
          <ac:chgData name="Gabriella Alves" userId="e2349973f5506618" providerId="LiveId" clId="{B87B27B3-1280-46E3-BC50-79DCCBA4F9E2}" dt="2025-10-16T18:38:47.904" v="631" actId="478"/>
          <ac:spMkLst>
            <pc:docMk/>
            <pc:sldMk cId="1496523005" sldId="2589"/>
            <ac:spMk id="5" creationId="{2B3EA153-4834-AC7E-B509-C11C423252B2}"/>
          </ac:spMkLst>
        </pc:spChg>
        <pc:spChg chg="add del mod">
          <ac:chgData name="Gabriella Alves" userId="e2349973f5506618" providerId="LiveId" clId="{B87B27B3-1280-46E3-BC50-79DCCBA4F9E2}" dt="2025-10-16T18:38:50.643" v="632" actId="478"/>
          <ac:spMkLst>
            <pc:docMk/>
            <pc:sldMk cId="1496523005" sldId="2589"/>
            <ac:spMk id="6" creationId="{B4536333-DB99-1C8F-CF99-935A7A3FCDB0}"/>
          </ac:spMkLst>
        </pc:spChg>
        <pc:spChg chg="add del mod">
          <ac:chgData name="Gabriella Alves" userId="e2349973f5506618" providerId="LiveId" clId="{B87B27B3-1280-46E3-BC50-79DCCBA4F9E2}" dt="2025-10-17T06:52:43.655" v="1154" actId="478"/>
          <ac:spMkLst>
            <pc:docMk/>
            <pc:sldMk cId="1496523005" sldId="2589"/>
            <ac:spMk id="6" creationId="{FAE64E0F-B6EB-DA44-2F7E-DB663BDE55D1}"/>
          </ac:spMkLst>
        </pc:spChg>
        <pc:spChg chg="add mod">
          <ac:chgData name="Gabriella Alves" userId="e2349973f5506618" providerId="LiveId" clId="{B87B27B3-1280-46E3-BC50-79DCCBA4F9E2}" dt="2025-10-16T18:47:35.764" v="741" actId="113"/>
          <ac:spMkLst>
            <pc:docMk/>
            <pc:sldMk cId="1496523005" sldId="2589"/>
            <ac:spMk id="7" creationId="{680A44B2-8BF9-CBE2-83C7-B4F1DFEF397C}"/>
          </ac:spMkLst>
        </pc:spChg>
        <pc:spChg chg="add mod">
          <ac:chgData name="Gabriella Alves" userId="e2349973f5506618" providerId="LiveId" clId="{B87B27B3-1280-46E3-BC50-79DCCBA4F9E2}" dt="2025-10-16T18:49:22.716" v="751" actId="113"/>
          <ac:spMkLst>
            <pc:docMk/>
            <pc:sldMk cId="1496523005" sldId="2589"/>
            <ac:spMk id="8" creationId="{15282587-EE49-2A65-D3B5-4FE39404522C}"/>
          </ac:spMkLst>
        </pc:spChg>
        <pc:picChg chg="add del mod">
          <ac:chgData name="Gabriella Alves" userId="e2349973f5506618" providerId="LiveId" clId="{B87B27B3-1280-46E3-BC50-79DCCBA4F9E2}" dt="2025-10-17T06:52:43.655" v="1154" actId="478"/>
          <ac:picMkLst>
            <pc:docMk/>
            <pc:sldMk cId="1496523005" sldId="2589"/>
            <ac:picMk id="4" creationId="{02AACAFF-5260-1AE1-A287-D38E66372499}"/>
          </ac:picMkLst>
        </pc:picChg>
      </pc:sldChg>
      <pc:sldChg chg="addSp delSp modSp add mod ord addAnim delAnim">
        <pc:chgData name="Gabriella Alves" userId="e2349973f5506618" providerId="LiveId" clId="{B87B27B3-1280-46E3-BC50-79DCCBA4F9E2}" dt="2025-10-16T18:53:19.270" v="778" actId="20577"/>
        <pc:sldMkLst>
          <pc:docMk/>
          <pc:sldMk cId="1913146492" sldId="2590"/>
        </pc:sldMkLst>
        <pc:spChg chg="add del mod">
          <ac:chgData name="Gabriella Alves" userId="e2349973f5506618" providerId="LiveId" clId="{B87B27B3-1280-46E3-BC50-79DCCBA4F9E2}" dt="2025-10-16T18:53:19.270" v="778" actId="20577"/>
          <ac:spMkLst>
            <pc:docMk/>
            <pc:sldMk cId="1913146492" sldId="2590"/>
            <ac:spMk id="9" creationId="{453D5D8C-B452-6F22-7CE1-5EF41B52025A}"/>
          </ac:spMkLst>
        </pc:spChg>
      </pc:sldChg>
      <pc:sldChg chg="addSp delSp modSp add mod ord delAnim modAnim modShow">
        <pc:chgData name="Gabriella Alves" userId="e2349973f5506618" providerId="LiveId" clId="{B87B27B3-1280-46E3-BC50-79DCCBA4F9E2}" dt="2025-10-17T07:20:46.970" v="1426" actId="255"/>
        <pc:sldMkLst>
          <pc:docMk/>
          <pc:sldMk cId="2600521091" sldId="2591"/>
        </pc:sldMkLst>
        <pc:spChg chg="mod">
          <ac:chgData name="Gabriella Alves" userId="e2349973f5506618" providerId="LiveId" clId="{B87B27B3-1280-46E3-BC50-79DCCBA4F9E2}" dt="2025-10-17T07:20:46.970" v="1426" actId="255"/>
          <ac:spMkLst>
            <pc:docMk/>
            <pc:sldMk cId="2600521091" sldId="2591"/>
            <ac:spMk id="2" creationId="{0B46FA31-4985-0143-7E82-34B146EA5A0E}"/>
          </ac:spMkLst>
        </pc:spChg>
        <pc:spChg chg="del mod">
          <ac:chgData name="Gabriella Alves" userId="e2349973f5506618" providerId="LiveId" clId="{B87B27B3-1280-46E3-BC50-79DCCBA4F9E2}" dt="2025-10-16T19:05:02.948" v="1093" actId="478"/>
          <ac:spMkLst>
            <pc:docMk/>
            <pc:sldMk cId="2600521091" sldId="2591"/>
            <ac:spMk id="5" creationId="{8C67715E-BE49-5A46-5D1A-67856A551F47}"/>
          </ac:spMkLst>
        </pc:spChg>
        <pc:spChg chg="add del mod">
          <ac:chgData name="Gabriella Alves" userId="e2349973f5506618" providerId="LiveId" clId="{B87B27B3-1280-46E3-BC50-79DCCBA4F9E2}" dt="2025-10-16T18:54:40.294" v="789" actId="931"/>
          <ac:spMkLst>
            <pc:docMk/>
            <pc:sldMk cId="2600521091" sldId="2591"/>
            <ac:spMk id="8" creationId="{CD2C275D-6D72-98B3-68EF-F119F19D3585}"/>
          </ac:spMkLst>
        </pc:spChg>
        <pc:spChg chg="add del mod">
          <ac:chgData name="Gabriella Alves" userId="e2349973f5506618" providerId="LiveId" clId="{B87B27B3-1280-46E3-BC50-79DCCBA4F9E2}" dt="2025-10-16T18:55:20.062" v="795" actId="931"/>
          <ac:spMkLst>
            <pc:docMk/>
            <pc:sldMk cId="2600521091" sldId="2591"/>
            <ac:spMk id="12" creationId="{6CF4ACC5-155F-DD5B-6012-E137C68D0749}"/>
          </ac:spMkLst>
        </pc:spChg>
        <pc:spChg chg="add mod">
          <ac:chgData name="Gabriella Alves" userId="e2349973f5506618" providerId="LiveId" clId="{B87B27B3-1280-46E3-BC50-79DCCBA4F9E2}" dt="2025-10-17T07:20:46.970" v="1426" actId="255"/>
          <ac:spMkLst>
            <pc:docMk/>
            <pc:sldMk cId="2600521091" sldId="2591"/>
            <ac:spMk id="15" creationId="{D92342E5-7537-D1B9-4BBB-7ED16BEAE99A}"/>
          </ac:spMkLst>
        </pc:spChg>
        <pc:spChg chg="add del mod">
          <ac:chgData name="Gabriella Alves" userId="e2349973f5506618" providerId="LiveId" clId="{B87B27B3-1280-46E3-BC50-79DCCBA4F9E2}" dt="2025-10-16T19:05:05.447" v="1094" actId="478"/>
          <ac:spMkLst>
            <pc:docMk/>
            <pc:sldMk cId="2600521091" sldId="2591"/>
            <ac:spMk id="16" creationId="{0AE5D53E-F3FF-9863-D02A-91D5A2591F1E}"/>
          </ac:spMkLst>
        </pc:spChg>
        <pc:spChg chg="add del mod">
          <ac:chgData name="Gabriella Alves" userId="e2349973f5506618" providerId="LiveId" clId="{B87B27B3-1280-46E3-BC50-79DCCBA4F9E2}" dt="2025-10-16T19:05:12.620" v="1097" actId="478"/>
          <ac:spMkLst>
            <pc:docMk/>
            <pc:sldMk cId="2600521091" sldId="2591"/>
            <ac:spMk id="18" creationId="{20AC68DE-ECAF-4148-574A-089B42EC9E92}"/>
          </ac:spMkLst>
        </pc:spChg>
        <pc:spChg chg="add mod">
          <ac:chgData name="Gabriella Alves" userId="e2349973f5506618" providerId="LiveId" clId="{B87B27B3-1280-46E3-BC50-79DCCBA4F9E2}" dt="2025-10-17T07:20:46.970" v="1426" actId="255"/>
          <ac:spMkLst>
            <pc:docMk/>
            <pc:sldMk cId="2600521091" sldId="2591"/>
            <ac:spMk id="19" creationId="{12338F89-EA62-01B5-1E93-6C46AFD021E2}"/>
          </ac:spMkLst>
        </pc:spChg>
        <pc:picChg chg="del">
          <ac:chgData name="Gabriella Alves" userId="e2349973f5506618" providerId="LiveId" clId="{B87B27B3-1280-46E3-BC50-79DCCBA4F9E2}" dt="2025-10-16T18:53:58.483" v="784" actId="478"/>
          <ac:picMkLst>
            <pc:docMk/>
            <pc:sldMk cId="2600521091" sldId="2591"/>
            <ac:picMk id="4" creationId="{5396CB66-80E5-2376-95A1-5335B7F8C41A}"/>
          </ac:picMkLst>
        </pc:picChg>
        <pc:picChg chg="add del mod">
          <ac:chgData name="Gabriella Alves" userId="e2349973f5506618" providerId="LiveId" clId="{B87B27B3-1280-46E3-BC50-79DCCBA4F9E2}" dt="2025-10-16T18:54:02.217" v="785" actId="478"/>
          <ac:picMkLst>
            <pc:docMk/>
            <pc:sldMk cId="2600521091" sldId="2591"/>
            <ac:picMk id="6" creationId="{F23FF192-888E-75E4-5FCC-7E64CA73AA35}"/>
          </ac:picMkLst>
        </pc:picChg>
        <pc:picChg chg="add del mod">
          <ac:chgData name="Gabriella Alves" userId="e2349973f5506618" providerId="LiveId" clId="{B87B27B3-1280-46E3-BC50-79DCCBA4F9E2}" dt="2025-10-16T18:54:59.062" v="794" actId="478"/>
          <ac:picMkLst>
            <pc:docMk/>
            <pc:sldMk cId="2600521091" sldId="2591"/>
            <ac:picMk id="10" creationId="{32809B74-E094-07AE-A2BF-E7136E145E3F}"/>
          </ac:picMkLst>
        </pc:picChg>
        <pc:picChg chg="add del mod">
          <ac:chgData name="Gabriella Alves" userId="e2349973f5506618" providerId="LiveId" clId="{B87B27B3-1280-46E3-BC50-79DCCBA4F9E2}" dt="2025-10-16T19:05:08.419" v="1095" actId="478"/>
          <ac:picMkLst>
            <pc:docMk/>
            <pc:sldMk cId="2600521091" sldId="2591"/>
            <ac:picMk id="14" creationId="{BB461383-1ACE-76CE-F132-85CC7052A081}"/>
          </ac:picMkLst>
        </pc:picChg>
      </pc:sldChg>
      <pc:sldChg chg="delSp add del mod">
        <pc:chgData name="Gabriella Alves" userId="e2349973f5506618" providerId="LiveId" clId="{B87B27B3-1280-46E3-BC50-79DCCBA4F9E2}" dt="2025-10-17T07:34:59.340" v="1434" actId="47"/>
        <pc:sldMkLst>
          <pc:docMk/>
          <pc:sldMk cId="1000469435" sldId="2592"/>
        </pc:sldMkLst>
        <pc:picChg chg="del">
          <ac:chgData name="Gabriella Alves" userId="e2349973f5506618" providerId="LiveId" clId="{B87B27B3-1280-46E3-BC50-79DCCBA4F9E2}" dt="2025-10-17T07:34:05.340" v="1429" actId="478"/>
          <ac:picMkLst>
            <pc:docMk/>
            <pc:sldMk cId="1000469435" sldId="2592"/>
            <ac:picMk id="6" creationId="{559E85E7-FD50-BAEB-E153-AF99E6A30C3A}"/>
          </ac:picMkLst>
        </pc:picChg>
        <pc:picChg chg="del">
          <ac:chgData name="Gabriella Alves" userId="e2349973f5506618" providerId="LiveId" clId="{B87B27B3-1280-46E3-BC50-79DCCBA4F9E2}" dt="2025-10-17T07:34:04.419" v="1428" actId="478"/>
          <ac:picMkLst>
            <pc:docMk/>
            <pc:sldMk cId="1000469435" sldId="2592"/>
            <ac:picMk id="8" creationId="{6849CC84-6324-412B-F877-4F3C2A193DE3}"/>
          </ac:picMkLst>
        </pc:picChg>
        <pc:picChg chg="del">
          <ac:chgData name="Gabriella Alves" userId="e2349973f5506618" providerId="LiveId" clId="{B87B27B3-1280-46E3-BC50-79DCCBA4F9E2}" dt="2025-10-17T07:34:05.965" v="1430" actId="478"/>
          <ac:picMkLst>
            <pc:docMk/>
            <pc:sldMk cId="1000469435" sldId="2592"/>
            <ac:picMk id="10" creationId="{E7891AD9-54FC-7A3E-1512-C5609650F40A}"/>
          </ac:picMkLst>
        </pc:picChg>
      </pc:sldChg>
      <pc:sldChg chg="addSp modSp add mod ord">
        <pc:chgData name="Gabriella Alves" userId="e2349973f5506618" providerId="LiveId" clId="{B87B27B3-1280-46E3-BC50-79DCCBA4F9E2}" dt="2025-10-17T07:36:25.698" v="1454" actId="14100"/>
        <pc:sldMkLst>
          <pc:docMk/>
          <pc:sldMk cId="2465009689" sldId="2593"/>
        </pc:sldMkLst>
        <pc:picChg chg="add mod">
          <ac:chgData name="Gabriella Alves" userId="e2349973f5506618" providerId="LiveId" clId="{B87B27B3-1280-46E3-BC50-79DCCBA4F9E2}" dt="2025-10-17T07:36:15.689" v="1450" actId="1076"/>
          <ac:picMkLst>
            <pc:docMk/>
            <pc:sldMk cId="2465009689" sldId="2593"/>
            <ac:picMk id="3" creationId="{C0CB342C-2610-6C75-9371-EB1FD46EEF5A}"/>
          </ac:picMkLst>
        </pc:picChg>
        <pc:picChg chg="add mod ord">
          <ac:chgData name="Gabriella Alves" userId="e2349973f5506618" providerId="LiveId" clId="{B87B27B3-1280-46E3-BC50-79DCCBA4F9E2}" dt="2025-10-17T07:36:25.698" v="1454" actId="14100"/>
          <ac:picMkLst>
            <pc:docMk/>
            <pc:sldMk cId="2465009689" sldId="2593"/>
            <ac:picMk id="5" creationId="{F24CC93F-D301-5FD8-D58E-38DC8DECCB7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F45BB7-BCF2-4BDF-81AE-2C2C8C7C5FDC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pt-BR"/>
        </a:p>
      </dgm:t>
    </dgm:pt>
    <dgm:pt modelId="{520C2B1E-D499-4DC7-ADD2-01C0F6D5D9E1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sz="2000" dirty="0"/>
            <a:t>Mapping</a:t>
          </a:r>
        </a:p>
      </dgm:t>
    </dgm:pt>
    <dgm:pt modelId="{3E3A522D-4A1B-449C-AAD1-7630247DFCD3}" type="parTrans" cxnId="{33C58137-9C02-44B1-B75A-171E0AA9771E}">
      <dgm:prSet/>
      <dgm:spPr/>
      <dgm:t>
        <a:bodyPr/>
        <a:lstStyle/>
        <a:p>
          <a:endParaRPr lang="pt-BR"/>
        </a:p>
      </dgm:t>
    </dgm:pt>
    <dgm:pt modelId="{94B40B3D-3C2B-43EC-85DA-AF079EAF0D60}" type="sibTrans" cxnId="{33C58137-9C02-44B1-B75A-171E0AA9771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267DF05B-65A2-416F-94E0-A22D141C695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 err="1"/>
            <a:t>View</a:t>
          </a:r>
          <a:r>
            <a:rPr lang="pt-BR" sz="1800" dirty="0"/>
            <a:t> </a:t>
          </a:r>
          <a:r>
            <a:rPr lang="pt-BR" sz="1800" dirty="0" err="1"/>
            <a:t>locations</a:t>
          </a:r>
          <a:r>
            <a:rPr lang="pt-BR" sz="1800" dirty="0"/>
            <a:t> </a:t>
          </a:r>
          <a:r>
            <a:rPr lang="pt-BR" sz="1800" dirty="0" err="1"/>
            <a:t>of</a:t>
          </a:r>
          <a:r>
            <a:rPr lang="pt-BR" sz="1800" dirty="0"/>
            <a:t> </a:t>
          </a:r>
          <a:r>
            <a:rPr lang="pt-BR" sz="1800" dirty="0" err="1"/>
            <a:t>shark</a:t>
          </a:r>
          <a:r>
            <a:rPr lang="pt-BR" sz="1800" dirty="0"/>
            <a:t> </a:t>
          </a:r>
          <a:r>
            <a:rPr lang="pt-BR" sz="1800" dirty="0" err="1"/>
            <a:t>sightings</a:t>
          </a:r>
          <a:r>
            <a:rPr lang="pt-BR" sz="1800" dirty="0"/>
            <a:t> and </a:t>
          </a:r>
          <a:r>
            <a:rPr lang="pt-BR" sz="1800" dirty="0" err="1"/>
            <a:t>attacks</a:t>
          </a:r>
          <a:r>
            <a:rPr lang="pt-BR" sz="1800" dirty="0"/>
            <a:t> </a:t>
          </a:r>
          <a:r>
            <a:rPr lang="pt-BR" sz="1800" dirty="0" err="1"/>
            <a:t>through</a:t>
          </a:r>
          <a:r>
            <a:rPr lang="pt-BR" sz="1800" dirty="0"/>
            <a:t> interative </a:t>
          </a:r>
          <a:r>
            <a:rPr lang="pt-BR" sz="1800" dirty="0" err="1"/>
            <a:t>maps</a:t>
          </a:r>
          <a:r>
            <a:rPr lang="pt-BR" sz="1800" dirty="0"/>
            <a:t>, </a:t>
          </a:r>
          <a:r>
            <a:rPr lang="pt-BR" sz="1800" dirty="0" err="1"/>
            <a:t>keeping</a:t>
          </a:r>
          <a:r>
            <a:rPr lang="pt-BR" sz="1800" dirty="0"/>
            <a:t> </a:t>
          </a:r>
          <a:r>
            <a:rPr lang="pt-BR" sz="1800" dirty="0" err="1"/>
            <a:t>users</a:t>
          </a:r>
          <a:r>
            <a:rPr lang="pt-BR" sz="1800" dirty="0"/>
            <a:t> </a:t>
          </a:r>
          <a:r>
            <a:rPr lang="pt-BR" sz="1800" dirty="0" err="1"/>
            <a:t>constantly</a:t>
          </a:r>
          <a:r>
            <a:rPr lang="pt-BR" sz="1800" dirty="0"/>
            <a:t> </a:t>
          </a:r>
          <a:r>
            <a:rPr lang="pt-BR" sz="1800" dirty="0" err="1"/>
            <a:t>informed</a:t>
          </a:r>
          <a:r>
            <a:rPr lang="pt-BR" sz="1800" dirty="0"/>
            <a:t> </a:t>
          </a:r>
          <a:r>
            <a:rPr lang="pt-BR" sz="1800" dirty="0" err="1"/>
            <a:t>of</a:t>
          </a:r>
          <a:r>
            <a:rPr lang="pt-BR" sz="1800" dirty="0"/>
            <a:t> </a:t>
          </a:r>
          <a:r>
            <a:rPr lang="pt-BR" sz="1800" dirty="0" err="1"/>
            <a:t>nearby</a:t>
          </a:r>
          <a:r>
            <a:rPr lang="pt-BR" sz="1800" dirty="0"/>
            <a:t> </a:t>
          </a:r>
          <a:r>
            <a:rPr lang="pt-BR" sz="1800" dirty="0" err="1"/>
            <a:t>risks</a:t>
          </a:r>
          <a:r>
            <a:rPr lang="pt-BR" sz="1800" dirty="0"/>
            <a:t>.</a:t>
          </a:r>
        </a:p>
        <a:p>
          <a:pPr>
            <a:lnSpc>
              <a:spcPct val="100000"/>
            </a:lnSpc>
          </a:pPr>
          <a:endParaRPr lang="pt-BR" sz="1800" dirty="0"/>
        </a:p>
      </dgm:t>
    </dgm:pt>
    <dgm:pt modelId="{DF65E2A5-8B76-4A7B-AB57-92EE0CAC234F}" type="parTrans" cxnId="{08D06768-764A-47E8-8DC0-F1B5EEC9A6F2}">
      <dgm:prSet/>
      <dgm:spPr/>
      <dgm:t>
        <a:bodyPr/>
        <a:lstStyle/>
        <a:p>
          <a:endParaRPr lang="pt-BR"/>
        </a:p>
      </dgm:t>
    </dgm:pt>
    <dgm:pt modelId="{8494D093-F26F-43C6-8E75-8AE10B297F3E}" type="sibTrans" cxnId="{08D06768-764A-47E8-8DC0-F1B5EEC9A6F2}">
      <dgm:prSet/>
      <dgm:spPr/>
      <dgm:t>
        <a:bodyPr/>
        <a:lstStyle/>
        <a:p>
          <a:endParaRPr lang="pt-BR"/>
        </a:p>
      </dgm:t>
    </dgm:pt>
    <dgm:pt modelId="{62544B1F-8C9D-4C78-8490-D9DDD9F49771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sz="2000" dirty="0"/>
            <a:t>Alerts</a:t>
          </a:r>
        </a:p>
      </dgm:t>
    </dgm:pt>
    <dgm:pt modelId="{B989E595-9BEF-4236-A06D-C7C3C940C78C}" type="parTrans" cxnId="{A5D85C22-ADEB-4BF9-AE28-9CCF5F101765}">
      <dgm:prSet/>
      <dgm:spPr/>
      <dgm:t>
        <a:bodyPr/>
        <a:lstStyle/>
        <a:p>
          <a:endParaRPr lang="pt-BR"/>
        </a:p>
      </dgm:t>
    </dgm:pt>
    <dgm:pt modelId="{D4CC0CE8-B920-4982-AC10-EB0184003537}" type="sibTrans" cxnId="{A5D85C22-ADEB-4BF9-AE28-9CCF5F101765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BD5F3B68-9AF3-4496-8D40-C191D48EF3A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800" dirty="0" err="1"/>
            <a:t>Receive</a:t>
          </a:r>
          <a:r>
            <a:rPr lang="pt-BR" sz="1800" dirty="0"/>
            <a:t> </a:t>
          </a:r>
          <a:r>
            <a:rPr lang="pt-BR" sz="1800" dirty="0" err="1"/>
            <a:t>notifications</a:t>
          </a:r>
          <a:r>
            <a:rPr lang="pt-BR" sz="1800" dirty="0"/>
            <a:t> as new </a:t>
          </a:r>
          <a:r>
            <a:rPr lang="pt-BR" sz="1800" dirty="0" err="1"/>
            <a:t>attacks</a:t>
          </a:r>
          <a:r>
            <a:rPr lang="pt-BR" sz="1800" dirty="0"/>
            <a:t> are </a:t>
          </a:r>
          <a:r>
            <a:rPr lang="pt-BR" sz="1800" dirty="0" err="1"/>
            <a:t>recorded</a:t>
          </a:r>
          <a:r>
            <a:rPr lang="pt-BR" sz="1800" dirty="0"/>
            <a:t>, </a:t>
          </a:r>
          <a:r>
            <a:rPr lang="pt-BR" sz="1800" dirty="0" err="1"/>
            <a:t>ensuring</a:t>
          </a:r>
          <a:r>
            <a:rPr lang="pt-BR" sz="1800" dirty="0"/>
            <a:t> </a:t>
          </a:r>
          <a:r>
            <a:rPr lang="pt-BR" sz="1800" dirty="0" err="1"/>
            <a:t>travelers</a:t>
          </a:r>
          <a:r>
            <a:rPr lang="pt-BR" sz="1800" dirty="0"/>
            <a:t>, </a:t>
          </a:r>
          <a:r>
            <a:rPr lang="pt-BR" sz="1800" dirty="0" err="1"/>
            <a:t>lifeguards</a:t>
          </a:r>
          <a:r>
            <a:rPr lang="pt-BR" sz="1800" dirty="0"/>
            <a:t>, and </a:t>
          </a:r>
          <a:r>
            <a:rPr lang="pt-BR" sz="1800" dirty="0" err="1"/>
            <a:t>water</a:t>
          </a:r>
          <a:r>
            <a:rPr lang="pt-BR" sz="1800" dirty="0"/>
            <a:t> </a:t>
          </a:r>
          <a:r>
            <a:rPr lang="pt-BR" sz="1800" dirty="0" err="1"/>
            <a:t>sport</a:t>
          </a:r>
          <a:r>
            <a:rPr lang="pt-BR" sz="1800" dirty="0"/>
            <a:t> </a:t>
          </a:r>
          <a:r>
            <a:rPr lang="pt-BR" sz="1800" dirty="0" err="1"/>
            <a:t>enthusiasts</a:t>
          </a:r>
          <a:r>
            <a:rPr lang="pt-BR" sz="1800" dirty="0"/>
            <a:t> </a:t>
          </a:r>
          <a:r>
            <a:rPr lang="pt-BR" sz="1800" dirty="0" err="1"/>
            <a:t>stay</a:t>
          </a:r>
          <a:r>
            <a:rPr lang="pt-BR" sz="1800" dirty="0"/>
            <a:t> </a:t>
          </a:r>
          <a:r>
            <a:rPr lang="pt-BR" sz="1800" dirty="0" err="1"/>
            <a:t>updated</a:t>
          </a:r>
          <a:r>
            <a:rPr lang="pt-BR" sz="1800" dirty="0"/>
            <a:t> </a:t>
          </a:r>
          <a:r>
            <a:rPr lang="pt-BR" sz="1800" dirty="0" err="1"/>
            <a:t>daily</a:t>
          </a:r>
          <a:r>
            <a:rPr lang="pt-BR" sz="1800" dirty="0"/>
            <a:t>.</a:t>
          </a:r>
        </a:p>
      </dgm:t>
    </dgm:pt>
    <dgm:pt modelId="{A2B5AD8F-15C5-46C4-A6A5-425D2CA13A3C}" type="parTrans" cxnId="{2617B872-CD9E-4CF3-9709-DB03E7925B44}">
      <dgm:prSet/>
      <dgm:spPr/>
      <dgm:t>
        <a:bodyPr/>
        <a:lstStyle/>
        <a:p>
          <a:endParaRPr lang="pt-BR"/>
        </a:p>
      </dgm:t>
    </dgm:pt>
    <dgm:pt modelId="{7E8CC68E-D7CE-4B8F-91CD-7F41CDFD67BE}" type="sibTrans" cxnId="{2617B872-CD9E-4CF3-9709-DB03E7925B44}">
      <dgm:prSet/>
      <dgm:spPr/>
      <dgm:t>
        <a:bodyPr/>
        <a:lstStyle/>
        <a:p>
          <a:endParaRPr lang="pt-BR"/>
        </a:p>
      </dgm:t>
    </dgm:pt>
    <dgm:pt modelId="{B37F1B92-C580-48EB-A7AB-EE8E6D97B68A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sz="2000" dirty="0" err="1"/>
            <a:t>In-Depth</a:t>
          </a:r>
          <a:r>
            <a:rPr lang="pt-BR" sz="2000" dirty="0"/>
            <a:t> Analytics</a:t>
          </a:r>
        </a:p>
      </dgm:t>
    </dgm:pt>
    <dgm:pt modelId="{C643EB33-BB3E-4FCF-A2EF-B75859A18A69}" type="parTrans" cxnId="{F860A108-FED4-4983-901A-AB210186A101}">
      <dgm:prSet/>
      <dgm:spPr/>
      <dgm:t>
        <a:bodyPr/>
        <a:lstStyle/>
        <a:p>
          <a:endParaRPr lang="pt-BR"/>
        </a:p>
      </dgm:t>
    </dgm:pt>
    <dgm:pt modelId="{B6EE3889-186F-4C7D-9A86-F606023F33DC}" type="sibTrans" cxnId="{F860A108-FED4-4983-901A-AB210186A101}">
      <dgm:prSet/>
      <dgm:spPr/>
      <dgm:t>
        <a:bodyPr/>
        <a:lstStyle/>
        <a:p>
          <a:endParaRPr lang="pt-BR"/>
        </a:p>
      </dgm:t>
    </dgm:pt>
    <dgm:pt modelId="{0A461012-0A9B-4DD3-90BC-9C863B70EC05}">
      <dgm:prSet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pt-BR" sz="1800" dirty="0"/>
            <a:t>Explore data trends </a:t>
          </a:r>
          <a:r>
            <a:rPr lang="pt-BR" sz="1800" dirty="0" err="1"/>
            <a:t>such</a:t>
          </a:r>
          <a:r>
            <a:rPr lang="pt-BR" sz="1800" dirty="0"/>
            <a:t> as:</a:t>
          </a:r>
        </a:p>
        <a:p>
          <a:pPr>
            <a:lnSpc>
              <a:spcPct val="100000"/>
            </a:lnSpc>
            <a:buNone/>
          </a:pPr>
          <a:r>
            <a:rPr lang="pt-BR" sz="1800" dirty="0"/>
            <a:t>	Most </a:t>
          </a:r>
          <a:r>
            <a:rPr lang="pt-BR" sz="1800" dirty="0" err="1"/>
            <a:t>frequent</a:t>
          </a:r>
          <a:r>
            <a:rPr lang="pt-BR" sz="1800" dirty="0"/>
            <a:t> </a:t>
          </a:r>
          <a:r>
            <a:rPr lang="pt-BR" sz="1800" dirty="0" err="1"/>
            <a:t>attack</a:t>
          </a:r>
          <a:r>
            <a:rPr lang="pt-BR" sz="1800" dirty="0"/>
            <a:t> hours,</a:t>
          </a:r>
        </a:p>
        <a:p>
          <a:pPr>
            <a:lnSpc>
              <a:spcPct val="100000"/>
            </a:lnSpc>
            <a:buNone/>
          </a:pPr>
          <a:r>
            <a:rPr lang="pt-BR" sz="1800" dirty="0"/>
            <a:t>	Shark </a:t>
          </a:r>
          <a:r>
            <a:rPr lang="pt-BR" sz="1800" dirty="0" err="1"/>
            <a:t>species</a:t>
          </a:r>
          <a:r>
            <a:rPr lang="pt-BR" sz="1800" dirty="0"/>
            <a:t> </a:t>
          </a:r>
          <a:r>
            <a:rPr lang="pt-BR" sz="1800" dirty="0" err="1"/>
            <a:t>involved</a:t>
          </a:r>
          <a:r>
            <a:rPr lang="pt-BR" sz="1800" dirty="0"/>
            <a:t>,</a:t>
          </a:r>
        </a:p>
        <a:p>
          <a:pPr>
            <a:lnSpc>
              <a:spcPct val="100000"/>
            </a:lnSpc>
            <a:buNone/>
          </a:pPr>
          <a:r>
            <a:rPr lang="pt-BR" sz="1800" dirty="0"/>
            <a:t>	Risk </a:t>
          </a:r>
          <a:r>
            <a:rPr lang="pt-BR" sz="1800" dirty="0" err="1"/>
            <a:t>levels</a:t>
          </a:r>
          <a:r>
            <a:rPr lang="pt-BR" sz="1800" dirty="0"/>
            <a:t> </a:t>
          </a:r>
          <a:r>
            <a:rPr lang="pt-BR" sz="1800" dirty="0" err="1"/>
            <a:t>by</a:t>
          </a:r>
          <a:r>
            <a:rPr lang="pt-BR" sz="1800" dirty="0"/>
            <a:t> </a:t>
          </a:r>
          <a:r>
            <a:rPr lang="pt-BR" sz="1800" dirty="0" err="1"/>
            <a:t>location</a:t>
          </a:r>
          <a:r>
            <a:rPr lang="pt-BR" sz="1800" dirty="0"/>
            <a:t>.</a:t>
          </a:r>
        </a:p>
        <a:p>
          <a:pPr>
            <a:lnSpc>
              <a:spcPct val="100000"/>
            </a:lnSpc>
            <a:buNone/>
          </a:pPr>
          <a:endParaRPr lang="pt-BR" sz="1800" dirty="0"/>
        </a:p>
      </dgm:t>
    </dgm:pt>
    <dgm:pt modelId="{B9428D31-35F6-43F5-9C37-B5884D6F7CB5}" type="parTrans" cxnId="{6E3F0A67-A8BB-430D-9D4D-931D43867356}">
      <dgm:prSet/>
      <dgm:spPr/>
      <dgm:t>
        <a:bodyPr/>
        <a:lstStyle/>
        <a:p>
          <a:endParaRPr lang="pt-BR"/>
        </a:p>
      </dgm:t>
    </dgm:pt>
    <dgm:pt modelId="{4C5E9D58-A5B5-4050-AE6C-464A50AFF501}" type="sibTrans" cxnId="{6E3F0A67-A8BB-430D-9D4D-931D43867356}">
      <dgm:prSet/>
      <dgm:spPr/>
      <dgm:t>
        <a:bodyPr/>
        <a:lstStyle/>
        <a:p>
          <a:endParaRPr lang="pt-BR"/>
        </a:p>
      </dgm:t>
    </dgm:pt>
    <dgm:pt modelId="{09D437FE-7127-4A04-B980-BAD377B4944E}" type="pres">
      <dgm:prSet presAssocID="{25F45BB7-BCF2-4BDF-81AE-2C2C8C7C5FDC}" presName="Root" presStyleCnt="0">
        <dgm:presLayoutVars>
          <dgm:dir/>
          <dgm:resizeHandles val="exact"/>
        </dgm:presLayoutVars>
      </dgm:prSet>
      <dgm:spPr/>
    </dgm:pt>
    <dgm:pt modelId="{D5D5849E-17C5-4B86-A099-F2B9849C8FC8}" type="pres">
      <dgm:prSet presAssocID="{520C2B1E-D499-4DC7-ADD2-01C0F6D5D9E1}" presName="Composite" presStyleCnt="0"/>
      <dgm:spPr/>
    </dgm:pt>
    <dgm:pt modelId="{160025C2-A356-4826-A13E-548DC8EFDFF5}" type="pres">
      <dgm:prSet presAssocID="{520C2B1E-D499-4DC7-ADD2-01C0F6D5D9E1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48" b="-3"/>
          <a:stretch/>
        </a:blipFill>
      </dgm:spPr>
      <dgm:extLst>
        <a:ext uri="{E40237B7-FDA0-4F09-8148-C483321AD2D9}">
          <dgm14:cNvPr xmlns:dgm14="http://schemas.microsoft.com/office/drawing/2010/diagram" id="0" name="" descr="Extreme Weather on Earth Background"/>
        </a:ext>
      </dgm:extLst>
    </dgm:pt>
    <dgm:pt modelId="{306105F1-D04F-4502-9C23-60EC1F11888E}" type="pres">
      <dgm:prSet presAssocID="{520C2B1E-D499-4DC7-ADD2-01C0F6D5D9E1}" presName="Subtitle" presStyleLbl="revTx" presStyleIdx="0" presStyleCnt="6">
        <dgm:presLayoutVars>
          <dgm:chMax val="0"/>
          <dgm:bulletEnabled/>
        </dgm:presLayoutVars>
      </dgm:prSet>
      <dgm:spPr/>
    </dgm:pt>
    <dgm:pt modelId="{CA5AA740-5874-4FEE-8C68-28845917F375}" type="pres">
      <dgm:prSet presAssocID="{520C2B1E-D499-4DC7-ADD2-01C0F6D5D9E1}" presName="Description" presStyleLbl="revTx" presStyleIdx="1" presStyleCnt="6">
        <dgm:presLayoutVars>
          <dgm:bulletEnabled/>
        </dgm:presLayoutVars>
      </dgm:prSet>
      <dgm:spPr/>
    </dgm:pt>
    <dgm:pt modelId="{3F930CE4-A511-4098-8B5B-31B0B5E19900}" type="pres">
      <dgm:prSet presAssocID="{94B40B3D-3C2B-43EC-85DA-AF079EAF0D60}" presName="sibTrans" presStyleLbl="sibTrans2D1" presStyleIdx="0" presStyleCnt="0"/>
      <dgm:spPr/>
    </dgm:pt>
    <dgm:pt modelId="{BFA9FF7C-4D76-423B-A0B8-FFF30049EFE4}" type="pres">
      <dgm:prSet presAssocID="{62544B1F-8C9D-4C78-8490-D9DDD9F49771}" presName="Composite" presStyleCnt="0"/>
      <dgm:spPr/>
    </dgm:pt>
    <dgm:pt modelId="{A8FD6A59-B99D-41BA-AEA8-4E2FCA2BC76A}" type="pres">
      <dgm:prSet presAssocID="{62544B1F-8C9D-4C78-8490-D9DDD9F49771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3" r="23315" b="-3"/>
          <a:stretch/>
        </a:blipFill>
      </dgm:spPr>
      <dgm:extLst>
        <a:ext uri="{E40237B7-FDA0-4F09-8148-C483321AD2D9}">
          <dgm14:cNvPr xmlns:dgm14="http://schemas.microsoft.com/office/drawing/2010/diagram" id="0" name="" descr="Friends sending money through digital wallet."/>
        </a:ext>
      </dgm:extLst>
    </dgm:pt>
    <dgm:pt modelId="{C956C747-9D52-4837-9541-87304DE1014B}" type="pres">
      <dgm:prSet presAssocID="{62544B1F-8C9D-4C78-8490-D9DDD9F49771}" presName="Subtitle" presStyleLbl="revTx" presStyleIdx="2" presStyleCnt="6">
        <dgm:presLayoutVars>
          <dgm:chMax val="0"/>
          <dgm:bulletEnabled/>
        </dgm:presLayoutVars>
      </dgm:prSet>
      <dgm:spPr/>
    </dgm:pt>
    <dgm:pt modelId="{29330777-B23E-4D2A-A7E4-DDC3D78FDF3E}" type="pres">
      <dgm:prSet presAssocID="{62544B1F-8C9D-4C78-8490-D9DDD9F49771}" presName="Description" presStyleLbl="revTx" presStyleIdx="3" presStyleCnt="6">
        <dgm:presLayoutVars>
          <dgm:bulletEnabled/>
        </dgm:presLayoutVars>
      </dgm:prSet>
      <dgm:spPr/>
    </dgm:pt>
    <dgm:pt modelId="{A56191F1-759C-4D27-AEAF-7C13DB9F1E26}" type="pres">
      <dgm:prSet presAssocID="{D4CC0CE8-B920-4982-AC10-EB0184003537}" presName="sibTrans" presStyleLbl="sibTrans2D1" presStyleIdx="0" presStyleCnt="0"/>
      <dgm:spPr/>
    </dgm:pt>
    <dgm:pt modelId="{CC6C6F6B-8652-4F13-AFED-B6596812E8E6}" type="pres">
      <dgm:prSet presAssocID="{B37F1B92-C580-48EB-A7AB-EE8E6D97B68A}" presName="Composite" presStyleCnt="0"/>
      <dgm:spPr/>
    </dgm:pt>
    <dgm:pt modelId="{C53C36CA-2B61-4E99-AA0B-C45C2C475A17}" type="pres">
      <dgm:prSet presAssocID="{B37F1B92-C580-48EB-A7AB-EE8E6D97B68A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" b="9"/>
          <a:stretch/>
        </a:blipFill>
      </dgm:spPr>
      <dgm:extLst>
        <a:ext uri="{E40237B7-FDA0-4F09-8148-C483321AD2D9}">
          <dgm14:cNvPr xmlns:dgm14="http://schemas.microsoft.com/office/drawing/2010/diagram" id="0" name="" descr="http://teekid.com/istockphoto/banner/banner3.jpg"/>
        </a:ext>
      </dgm:extLst>
    </dgm:pt>
    <dgm:pt modelId="{B20BEA1E-A3D0-4F8C-97AF-C7DD634B8A5E}" type="pres">
      <dgm:prSet presAssocID="{B37F1B92-C580-48EB-A7AB-EE8E6D97B68A}" presName="Subtitle" presStyleLbl="revTx" presStyleIdx="4" presStyleCnt="6">
        <dgm:presLayoutVars>
          <dgm:chMax val="0"/>
          <dgm:bulletEnabled/>
        </dgm:presLayoutVars>
      </dgm:prSet>
      <dgm:spPr/>
    </dgm:pt>
    <dgm:pt modelId="{1BC99A38-863F-4849-8B0E-9278CC1DDF5A}" type="pres">
      <dgm:prSet presAssocID="{B37F1B92-C580-48EB-A7AB-EE8E6D97B68A}" presName="Description" presStyleLbl="revTx" presStyleIdx="5" presStyleCnt="6">
        <dgm:presLayoutVars>
          <dgm:bulletEnabled/>
        </dgm:presLayoutVars>
      </dgm:prSet>
      <dgm:spPr/>
    </dgm:pt>
  </dgm:ptLst>
  <dgm:cxnLst>
    <dgm:cxn modelId="{3F512808-0FD3-4C1C-AF34-ECDFCD184E1D}" type="presOf" srcId="{0A461012-0A9B-4DD3-90BC-9C863B70EC05}" destId="{1BC99A38-863F-4849-8B0E-9278CC1DDF5A}" srcOrd="0" destOrd="0" presId="urn:microsoft.com/office/officeart/2024/3/layout/verticalVisualTextBlock1"/>
    <dgm:cxn modelId="{F860A108-FED4-4983-901A-AB210186A101}" srcId="{25F45BB7-BCF2-4BDF-81AE-2C2C8C7C5FDC}" destId="{B37F1B92-C580-48EB-A7AB-EE8E6D97B68A}" srcOrd="2" destOrd="0" parTransId="{C643EB33-BB3E-4FCF-A2EF-B75859A18A69}" sibTransId="{B6EE3889-186F-4C7D-9A86-F606023F33DC}"/>
    <dgm:cxn modelId="{A5D85C22-ADEB-4BF9-AE28-9CCF5F101765}" srcId="{25F45BB7-BCF2-4BDF-81AE-2C2C8C7C5FDC}" destId="{62544B1F-8C9D-4C78-8490-D9DDD9F49771}" srcOrd="1" destOrd="0" parTransId="{B989E595-9BEF-4236-A06D-C7C3C940C78C}" sibTransId="{D4CC0CE8-B920-4982-AC10-EB0184003537}"/>
    <dgm:cxn modelId="{7B781332-DDC1-4E9A-83EC-AAC13592E803}" type="presOf" srcId="{D4CC0CE8-B920-4982-AC10-EB0184003537}" destId="{A56191F1-759C-4D27-AEAF-7C13DB9F1E26}" srcOrd="0" destOrd="0" presId="urn:microsoft.com/office/officeart/2024/3/layout/verticalVisualTextBlock1"/>
    <dgm:cxn modelId="{33C58137-9C02-44B1-B75A-171E0AA9771E}" srcId="{25F45BB7-BCF2-4BDF-81AE-2C2C8C7C5FDC}" destId="{520C2B1E-D499-4DC7-ADD2-01C0F6D5D9E1}" srcOrd="0" destOrd="0" parTransId="{3E3A522D-4A1B-449C-AAD1-7630247DFCD3}" sibTransId="{94B40B3D-3C2B-43EC-85DA-AF079EAF0D60}"/>
    <dgm:cxn modelId="{6E3F0A67-A8BB-430D-9D4D-931D43867356}" srcId="{B37F1B92-C580-48EB-A7AB-EE8E6D97B68A}" destId="{0A461012-0A9B-4DD3-90BC-9C863B70EC05}" srcOrd="0" destOrd="0" parTransId="{B9428D31-35F6-43F5-9C37-B5884D6F7CB5}" sibTransId="{4C5E9D58-A5B5-4050-AE6C-464A50AFF501}"/>
    <dgm:cxn modelId="{08D06768-764A-47E8-8DC0-F1B5EEC9A6F2}" srcId="{520C2B1E-D499-4DC7-ADD2-01C0F6D5D9E1}" destId="{267DF05B-65A2-416F-94E0-A22D141C695A}" srcOrd="0" destOrd="0" parTransId="{DF65E2A5-8B76-4A7B-AB57-92EE0CAC234F}" sibTransId="{8494D093-F26F-43C6-8E75-8AE10B297F3E}"/>
    <dgm:cxn modelId="{9503266E-2F48-48BC-BD17-791DD08724EA}" type="presOf" srcId="{94B40B3D-3C2B-43EC-85DA-AF079EAF0D60}" destId="{3F930CE4-A511-4098-8B5B-31B0B5E19900}" srcOrd="0" destOrd="0" presId="urn:microsoft.com/office/officeart/2024/3/layout/verticalVisualTextBlock1"/>
    <dgm:cxn modelId="{2617B872-CD9E-4CF3-9709-DB03E7925B44}" srcId="{62544B1F-8C9D-4C78-8490-D9DDD9F49771}" destId="{BD5F3B68-9AF3-4496-8D40-C191D48EF3A6}" srcOrd="0" destOrd="0" parTransId="{A2B5AD8F-15C5-46C4-A6A5-425D2CA13A3C}" sibTransId="{7E8CC68E-D7CE-4B8F-91CD-7F41CDFD67BE}"/>
    <dgm:cxn modelId="{9FD42979-0AA5-410A-A3E4-E2E7D807131C}" type="presOf" srcId="{267DF05B-65A2-416F-94E0-A22D141C695A}" destId="{CA5AA740-5874-4FEE-8C68-28845917F375}" srcOrd="0" destOrd="0" presId="urn:microsoft.com/office/officeart/2024/3/layout/verticalVisualTextBlock1"/>
    <dgm:cxn modelId="{C8DE777B-B6EA-4064-B725-15D5CE06A6A8}" type="presOf" srcId="{BD5F3B68-9AF3-4496-8D40-C191D48EF3A6}" destId="{29330777-B23E-4D2A-A7E4-DDC3D78FDF3E}" srcOrd="0" destOrd="0" presId="urn:microsoft.com/office/officeart/2024/3/layout/verticalVisualTextBlock1"/>
    <dgm:cxn modelId="{A99A7A7E-FDB6-4E88-AF28-86E5374DC1E0}" type="presOf" srcId="{B37F1B92-C580-48EB-A7AB-EE8E6D97B68A}" destId="{B20BEA1E-A3D0-4F8C-97AF-C7DD634B8A5E}" srcOrd="0" destOrd="0" presId="urn:microsoft.com/office/officeart/2024/3/layout/verticalVisualTextBlock1"/>
    <dgm:cxn modelId="{A57089B8-61CF-41D3-B706-6A708A05AFC8}" type="presOf" srcId="{25F45BB7-BCF2-4BDF-81AE-2C2C8C7C5FDC}" destId="{09D437FE-7127-4A04-B980-BAD377B4944E}" srcOrd="0" destOrd="0" presId="urn:microsoft.com/office/officeart/2024/3/layout/verticalVisualTextBlock1"/>
    <dgm:cxn modelId="{AE84ABCC-69DC-437C-8820-C2756FC10F73}" type="presOf" srcId="{520C2B1E-D499-4DC7-ADD2-01C0F6D5D9E1}" destId="{306105F1-D04F-4502-9C23-60EC1F11888E}" srcOrd="0" destOrd="0" presId="urn:microsoft.com/office/officeart/2024/3/layout/verticalVisualTextBlock1"/>
    <dgm:cxn modelId="{FB7699EA-32D9-4809-A2D7-5A0234D7DDC6}" type="presOf" srcId="{62544B1F-8C9D-4C78-8490-D9DDD9F49771}" destId="{C956C747-9D52-4837-9541-87304DE1014B}" srcOrd="0" destOrd="0" presId="urn:microsoft.com/office/officeart/2024/3/layout/verticalVisualTextBlock1"/>
    <dgm:cxn modelId="{EBB8F49D-0E58-48DF-9CAB-A68A8C8A6630}" type="presParOf" srcId="{09D437FE-7127-4A04-B980-BAD377B4944E}" destId="{D5D5849E-17C5-4B86-A099-F2B9849C8FC8}" srcOrd="0" destOrd="0" presId="urn:microsoft.com/office/officeart/2024/3/layout/verticalVisualTextBlock1"/>
    <dgm:cxn modelId="{677D38E0-7419-4C7D-8FE6-F93B47112A66}" type="presParOf" srcId="{D5D5849E-17C5-4B86-A099-F2B9849C8FC8}" destId="{160025C2-A356-4826-A13E-548DC8EFDFF5}" srcOrd="0" destOrd="0" presId="urn:microsoft.com/office/officeart/2024/3/layout/verticalVisualTextBlock1"/>
    <dgm:cxn modelId="{71B5B7E2-EC69-4D5B-8C35-7FC1DF46B8E4}" type="presParOf" srcId="{D5D5849E-17C5-4B86-A099-F2B9849C8FC8}" destId="{306105F1-D04F-4502-9C23-60EC1F11888E}" srcOrd="1" destOrd="0" presId="urn:microsoft.com/office/officeart/2024/3/layout/verticalVisualTextBlock1"/>
    <dgm:cxn modelId="{87585BE0-7FD8-440D-9E10-7708EB55CCDB}" type="presParOf" srcId="{D5D5849E-17C5-4B86-A099-F2B9849C8FC8}" destId="{CA5AA740-5874-4FEE-8C68-28845917F375}" srcOrd="2" destOrd="0" presId="urn:microsoft.com/office/officeart/2024/3/layout/verticalVisualTextBlock1"/>
    <dgm:cxn modelId="{A723E819-5593-44C9-91D0-71F1C00FD0CB}" type="presParOf" srcId="{09D437FE-7127-4A04-B980-BAD377B4944E}" destId="{3F930CE4-A511-4098-8B5B-31B0B5E19900}" srcOrd="1" destOrd="0" presId="urn:microsoft.com/office/officeart/2024/3/layout/verticalVisualTextBlock1"/>
    <dgm:cxn modelId="{292A81C0-9D7C-407E-A3EA-9D67FD0C2330}" type="presParOf" srcId="{09D437FE-7127-4A04-B980-BAD377B4944E}" destId="{BFA9FF7C-4D76-423B-A0B8-FFF30049EFE4}" srcOrd="2" destOrd="0" presId="urn:microsoft.com/office/officeart/2024/3/layout/verticalVisualTextBlock1"/>
    <dgm:cxn modelId="{33BA82E1-4967-43BF-B99C-D253EC521064}" type="presParOf" srcId="{BFA9FF7C-4D76-423B-A0B8-FFF30049EFE4}" destId="{A8FD6A59-B99D-41BA-AEA8-4E2FCA2BC76A}" srcOrd="0" destOrd="0" presId="urn:microsoft.com/office/officeart/2024/3/layout/verticalVisualTextBlock1"/>
    <dgm:cxn modelId="{6EF8CE5C-7B23-436F-A125-350EF2E395F2}" type="presParOf" srcId="{BFA9FF7C-4D76-423B-A0B8-FFF30049EFE4}" destId="{C956C747-9D52-4837-9541-87304DE1014B}" srcOrd="1" destOrd="0" presId="urn:microsoft.com/office/officeart/2024/3/layout/verticalVisualTextBlock1"/>
    <dgm:cxn modelId="{F1520C01-EF59-4348-B0E9-8563017A3FBF}" type="presParOf" srcId="{BFA9FF7C-4D76-423B-A0B8-FFF30049EFE4}" destId="{29330777-B23E-4D2A-A7E4-DDC3D78FDF3E}" srcOrd="2" destOrd="0" presId="urn:microsoft.com/office/officeart/2024/3/layout/verticalVisualTextBlock1"/>
    <dgm:cxn modelId="{2CE6E0AE-6F17-469C-860A-E9CE4F4641FE}" type="presParOf" srcId="{09D437FE-7127-4A04-B980-BAD377B4944E}" destId="{A56191F1-759C-4D27-AEAF-7C13DB9F1E26}" srcOrd="3" destOrd="0" presId="urn:microsoft.com/office/officeart/2024/3/layout/verticalVisualTextBlock1"/>
    <dgm:cxn modelId="{DB2B66BE-9936-4C35-9E19-DEF80BEA9DD7}" type="presParOf" srcId="{09D437FE-7127-4A04-B980-BAD377B4944E}" destId="{CC6C6F6B-8652-4F13-AFED-B6596812E8E6}" srcOrd="4" destOrd="0" presId="urn:microsoft.com/office/officeart/2024/3/layout/verticalVisualTextBlock1"/>
    <dgm:cxn modelId="{0E743192-6C63-4A72-BEB4-3BE02A9CA81A}" type="presParOf" srcId="{CC6C6F6B-8652-4F13-AFED-B6596812E8E6}" destId="{C53C36CA-2B61-4E99-AA0B-C45C2C475A17}" srcOrd="0" destOrd="0" presId="urn:microsoft.com/office/officeart/2024/3/layout/verticalVisualTextBlock1"/>
    <dgm:cxn modelId="{A22827A2-DD06-48F4-9E6F-8B331956B6B2}" type="presParOf" srcId="{CC6C6F6B-8652-4F13-AFED-B6596812E8E6}" destId="{B20BEA1E-A3D0-4F8C-97AF-C7DD634B8A5E}" srcOrd="1" destOrd="0" presId="urn:microsoft.com/office/officeart/2024/3/layout/verticalVisualTextBlock1"/>
    <dgm:cxn modelId="{1F274C41-9CE3-422D-9477-082CCF232F95}" type="presParOf" srcId="{CC6C6F6B-8652-4F13-AFED-B6596812E8E6}" destId="{1BC99A38-863F-4849-8B0E-9278CC1DDF5A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0025C2-A356-4826-A13E-548DC8EFDFF5}">
      <dsp:nvSpPr>
        <dsp:cNvPr id="0" name=""/>
        <dsp:cNvSpPr/>
      </dsp:nvSpPr>
      <dsp:spPr>
        <a:xfrm>
          <a:off x="0" y="0"/>
          <a:ext cx="2167795" cy="21677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48" b="-3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6105F1-D04F-4502-9C23-60EC1F11888E}">
      <dsp:nvSpPr>
        <dsp:cNvPr id="0" name=""/>
        <dsp:cNvSpPr/>
      </dsp:nvSpPr>
      <dsp:spPr>
        <a:xfrm>
          <a:off x="2347795" y="0"/>
          <a:ext cx="9842084" cy="376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Mapping</a:t>
          </a:r>
        </a:p>
      </dsp:txBody>
      <dsp:txXfrm>
        <a:off x="2347795" y="0"/>
        <a:ext cx="9842084" cy="376762"/>
      </dsp:txXfrm>
    </dsp:sp>
    <dsp:sp modelId="{CA5AA740-5874-4FEE-8C68-28845917F375}">
      <dsp:nvSpPr>
        <dsp:cNvPr id="0" name=""/>
        <dsp:cNvSpPr/>
      </dsp:nvSpPr>
      <dsp:spPr>
        <a:xfrm>
          <a:off x="2347795" y="376762"/>
          <a:ext cx="9842084" cy="1720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 err="1"/>
            <a:t>View</a:t>
          </a:r>
          <a:r>
            <a:rPr lang="pt-BR" sz="1800" kern="1200" dirty="0"/>
            <a:t> </a:t>
          </a:r>
          <a:r>
            <a:rPr lang="pt-BR" sz="1800" kern="1200" dirty="0" err="1"/>
            <a:t>locations</a:t>
          </a:r>
          <a:r>
            <a:rPr lang="pt-BR" sz="1800" kern="1200" dirty="0"/>
            <a:t> </a:t>
          </a:r>
          <a:r>
            <a:rPr lang="pt-BR" sz="1800" kern="1200" dirty="0" err="1"/>
            <a:t>of</a:t>
          </a:r>
          <a:r>
            <a:rPr lang="pt-BR" sz="1800" kern="1200" dirty="0"/>
            <a:t> </a:t>
          </a:r>
          <a:r>
            <a:rPr lang="pt-BR" sz="1800" kern="1200" dirty="0" err="1"/>
            <a:t>shark</a:t>
          </a:r>
          <a:r>
            <a:rPr lang="pt-BR" sz="1800" kern="1200" dirty="0"/>
            <a:t> </a:t>
          </a:r>
          <a:r>
            <a:rPr lang="pt-BR" sz="1800" kern="1200" dirty="0" err="1"/>
            <a:t>sightings</a:t>
          </a:r>
          <a:r>
            <a:rPr lang="pt-BR" sz="1800" kern="1200" dirty="0"/>
            <a:t> and </a:t>
          </a:r>
          <a:r>
            <a:rPr lang="pt-BR" sz="1800" kern="1200" dirty="0" err="1"/>
            <a:t>attacks</a:t>
          </a:r>
          <a:r>
            <a:rPr lang="pt-BR" sz="1800" kern="1200" dirty="0"/>
            <a:t> </a:t>
          </a:r>
          <a:r>
            <a:rPr lang="pt-BR" sz="1800" kern="1200" dirty="0" err="1"/>
            <a:t>through</a:t>
          </a:r>
          <a:r>
            <a:rPr lang="pt-BR" sz="1800" kern="1200" dirty="0"/>
            <a:t> interative </a:t>
          </a:r>
          <a:r>
            <a:rPr lang="pt-BR" sz="1800" kern="1200" dirty="0" err="1"/>
            <a:t>maps</a:t>
          </a:r>
          <a:r>
            <a:rPr lang="pt-BR" sz="1800" kern="1200" dirty="0"/>
            <a:t>, </a:t>
          </a:r>
          <a:r>
            <a:rPr lang="pt-BR" sz="1800" kern="1200" dirty="0" err="1"/>
            <a:t>keeping</a:t>
          </a:r>
          <a:r>
            <a:rPr lang="pt-BR" sz="1800" kern="1200" dirty="0"/>
            <a:t> </a:t>
          </a:r>
          <a:r>
            <a:rPr lang="pt-BR" sz="1800" kern="1200" dirty="0" err="1"/>
            <a:t>users</a:t>
          </a:r>
          <a:r>
            <a:rPr lang="pt-BR" sz="1800" kern="1200" dirty="0"/>
            <a:t> </a:t>
          </a:r>
          <a:r>
            <a:rPr lang="pt-BR" sz="1800" kern="1200" dirty="0" err="1"/>
            <a:t>constantly</a:t>
          </a:r>
          <a:r>
            <a:rPr lang="pt-BR" sz="1800" kern="1200" dirty="0"/>
            <a:t> </a:t>
          </a:r>
          <a:r>
            <a:rPr lang="pt-BR" sz="1800" kern="1200" dirty="0" err="1"/>
            <a:t>informed</a:t>
          </a:r>
          <a:r>
            <a:rPr lang="pt-BR" sz="1800" kern="1200" dirty="0"/>
            <a:t> </a:t>
          </a:r>
          <a:r>
            <a:rPr lang="pt-BR" sz="1800" kern="1200" dirty="0" err="1"/>
            <a:t>of</a:t>
          </a:r>
          <a:r>
            <a:rPr lang="pt-BR" sz="1800" kern="1200" dirty="0"/>
            <a:t> </a:t>
          </a:r>
          <a:r>
            <a:rPr lang="pt-BR" sz="1800" kern="1200" dirty="0" err="1"/>
            <a:t>nearby</a:t>
          </a:r>
          <a:r>
            <a:rPr lang="pt-BR" sz="1800" kern="1200" dirty="0"/>
            <a:t> </a:t>
          </a:r>
          <a:r>
            <a:rPr lang="pt-BR" sz="1800" kern="1200" dirty="0" err="1"/>
            <a:t>risks</a:t>
          </a:r>
          <a:r>
            <a:rPr lang="pt-BR" sz="1800" kern="1200" dirty="0"/>
            <a:t>.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800" kern="1200" dirty="0"/>
        </a:p>
      </dsp:txBody>
      <dsp:txXfrm>
        <a:off x="2347795" y="376762"/>
        <a:ext cx="9842084" cy="1720432"/>
      </dsp:txXfrm>
    </dsp:sp>
    <dsp:sp modelId="{A8FD6A59-B99D-41BA-AEA8-4E2FCA2BC76A}">
      <dsp:nvSpPr>
        <dsp:cNvPr id="0" name=""/>
        <dsp:cNvSpPr/>
      </dsp:nvSpPr>
      <dsp:spPr>
        <a:xfrm>
          <a:off x="0" y="2341218"/>
          <a:ext cx="2167795" cy="216779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3" r="23315" b="-3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56C747-9D52-4837-9541-87304DE1014B}">
      <dsp:nvSpPr>
        <dsp:cNvPr id="0" name=""/>
        <dsp:cNvSpPr/>
      </dsp:nvSpPr>
      <dsp:spPr>
        <a:xfrm>
          <a:off x="2347795" y="2341218"/>
          <a:ext cx="9842084" cy="376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Alerts</a:t>
          </a:r>
        </a:p>
      </dsp:txBody>
      <dsp:txXfrm>
        <a:off x="2347795" y="2341218"/>
        <a:ext cx="9842084" cy="376762"/>
      </dsp:txXfrm>
    </dsp:sp>
    <dsp:sp modelId="{29330777-B23E-4D2A-A7E4-DDC3D78FDF3E}">
      <dsp:nvSpPr>
        <dsp:cNvPr id="0" name=""/>
        <dsp:cNvSpPr/>
      </dsp:nvSpPr>
      <dsp:spPr>
        <a:xfrm>
          <a:off x="2347795" y="2717980"/>
          <a:ext cx="9842084" cy="1720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 err="1"/>
            <a:t>Receive</a:t>
          </a:r>
          <a:r>
            <a:rPr lang="pt-BR" sz="1800" kern="1200" dirty="0"/>
            <a:t> </a:t>
          </a:r>
          <a:r>
            <a:rPr lang="pt-BR" sz="1800" kern="1200" dirty="0" err="1"/>
            <a:t>notifications</a:t>
          </a:r>
          <a:r>
            <a:rPr lang="pt-BR" sz="1800" kern="1200" dirty="0"/>
            <a:t> as new </a:t>
          </a:r>
          <a:r>
            <a:rPr lang="pt-BR" sz="1800" kern="1200" dirty="0" err="1"/>
            <a:t>attacks</a:t>
          </a:r>
          <a:r>
            <a:rPr lang="pt-BR" sz="1800" kern="1200" dirty="0"/>
            <a:t> are </a:t>
          </a:r>
          <a:r>
            <a:rPr lang="pt-BR" sz="1800" kern="1200" dirty="0" err="1"/>
            <a:t>recorded</a:t>
          </a:r>
          <a:r>
            <a:rPr lang="pt-BR" sz="1800" kern="1200" dirty="0"/>
            <a:t>, </a:t>
          </a:r>
          <a:r>
            <a:rPr lang="pt-BR" sz="1800" kern="1200" dirty="0" err="1"/>
            <a:t>ensuring</a:t>
          </a:r>
          <a:r>
            <a:rPr lang="pt-BR" sz="1800" kern="1200" dirty="0"/>
            <a:t> </a:t>
          </a:r>
          <a:r>
            <a:rPr lang="pt-BR" sz="1800" kern="1200" dirty="0" err="1"/>
            <a:t>travelers</a:t>
          </a:r>
          <a:r>
            <a:rPr lang="pt-BR" sz="1800" kern="1200" dirty="0"/>
            <a:t>, </a:t>
          </a:r>
          <a:r>
            <a:rPr lang="pt-BR" sz="1800" kern="1200" dirty="0" err="1"/>
            <a:t>lifeguards</a:t>
          </a:r>
          <a:r>
            <a:rPr lang="pt-BR" sz="1800" kern="1200" dirty="0"/>
            <a:t>, and </a:t>
          </a:r>
          <a:r>
            <a:rPr lang="pt-BR" sz="1800" kern="1200" dirty="0" err="1"/>
            <a:t>water</a:t>
          </a:r>
          <a:r>
            <a:rPr lang="pt-BR" sz="1800" kern="1200" dirty="0"/>
            <a:t> </a:t>
          </a:r>
          <a:r>
            <a:rPr lang="pt-BR" sz="1800" kern="1200" dirty="0" err="1"/>
            <a:t>sport</a:t>
          </a:r>
          <a:r>
            <a:rPr lang="pt-BR" sz="1800" kern="1200" dirty="0"/>
            <a:t> </a:t>
          </a:r>
          <a:r>
            <a:rPr lang="pt-BR" sz="1800" kern="1200" dirty="0" err="1"/>
            <a:t>enthusiasts</a:t>
          </a:r>
          <a:r>
            <a:rPr lang="pt-BR" sz="1800" kern="1200" dirty="0"/>
            <a:t> </a:t>
          </a:r>
          <a:r>
            <a:rPr lang="pt-BR" sz="1800" kern="1200" dirty="0" err="1"/>
            <a:t>stay</a:t>
          </a:r>
          <a:r>
            <a:rPr lang="pt-BR" sz="1800" kern="1200" dirty="0"/>
            <a:t> </a:t>
          </a:r>
          <a:r>
            <a:rPr lang="pt-BR" sz="1800" kern="1200" dirty="0" err="1"/>
            <a:t>updated</a:t>
          </a:r>
          <a:r>
            <a:rPr lang="pt-BR" sz="1800" kern="1200" dirty="0"/>
            <a:t> </a:t>
          </a:r>
          <a:r>
            <a:rPr lang="pt-BR" sz="1800" kern="1200" dirty="0" err="1"/>
            <a:t>daily</a:t>
          </a:r>
          <a:r>
            <a:rPr lang="pt-BR" sz="1800" kern="1200" dirty="0"/>
            <a:t>.</a:t>
          </a:r>
        </a:p>
      </dsp:txBody>
      <dsp:txXfrm>
        <a:off x="2347795" y="2717980"/>
        <a:ext cx="9842084" cy="1720432"/>
      </dsp:txXfrm>
    </dsp:sp>
    <dsp:sp modelId="{C53C36CA-2B61-4E99-AA0B-C45C2C475A17}">
      <dsp:nvSpPr>
        <dsp:cNvPr id="0" name=""/>
        <dsp:cNvSpPr/>
      </dsp:nvSpPr>
      <dsp:spPr>
        <a:xfrm>
          <a:off x="0" y="4682437"/>
          <a:ext cx="2167795" cy="21677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" b="9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0BEA1E-A3D0-4F8C-97AF-C7DD634B8A5E}">
      <dsp:nvSpPr>
        <dsp:cNvPr id="0" name=""/>
        <dsp:cNvSpPr/>
      </dsp:nvSpPr>
      <dsp:spPr>
        <a:xfrm>
          <a:off x="2347795" y="4682437"/>
          <a:ext cx="9842084" cy="376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 err="1"/>
            <a:t>In-Depth</a:t>
          </a:r>
          <a:r>
            <a:rPr lang="pt-BR" sz="2000" kern="1200" dirty="0"/>
            <a:t> Analytics</a:t>
          </a:r>
        </a:p>
      </dsp:txBody>
      <dsp:txXfrm>
        <a:off x="2347795" y="4682437"/>
        <a:ext cx="9842084" cy="376762"/>
      </dsp:txXfrm>
    </dsp:sp>
    <dsp:sp modelId="{1BC99A38-863F-4849-8B0E-9278CC1DDF5A}">
      <dsp:nvSpPr>
        <dsp:cNvPr id="0" name=""/>
        <dsp:cNvSpPr/>
      </dsp:nvSpPr>
      <dsp:spPr>
        <a:xfrm>
          <a:off x="2347795" y="5059199"/>
          <a:ext cx="9842084" cy="1720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Explore data trends </a:t>
          </a:r>
          <a:r>
            <a:rPr lang="pt-BR" sz="1800" kern="1200" dirty="0" err="1"/>
            <a:t>such</a:t>
          </a:r>
          <a:r>
            <a:rPr lang="pt-BR" sz="1800" kern="1200" dirty="0"/>
            <a:t> as: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	Most </a:t>
          </a:r>
          <a:r>
            <a:rPr lang="pt-BR" sz="1800" kern="1200" dirty="0" err="1"/>
            <a:t>frequent</a:t>
          </a:r>
          <a:r>
            <a:rPr lang="pt-BR" sz="1800" kern="1200" dirty="0"/>
            <a:t> </a:t>
          </a:r>
          <a:r>
            <a:rPr lang="pt-BR" sz="1800" kern="1200" dirty="0" err="1"/>
            <a:t>attack</a:t>
          </a:r>
          <a:r>
            <a:rPr lang="pt-BR" sz="1800" kern="1200" dirty="0"/>
            <a:t> hours,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	Shark </a:t>
          </a:r>
          <a:r>
            <a:rPr lang="pt-BR" sz="1800" kern="1200" dirty="0" err="1"/>
            <a:t>species</a:t>
          </a:r>
          <a:r>
            <a:rPr lang="pt-BR" sz="1800" kern="1200" dirty="0"/>
            <a:t> </a:t>
          </a:r>
          <a:r>
            <a:rPr lang="pt-BR" sz="1800" kern="1200" dirty="0" err="1"/>
            <a:t>involved</a:t>
          </a:r>
          <a:r>
            <a:rPr lang="pt-BR" sz="1800" kern="1200" dirty="0"/>
            <a:t>,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	Risk </a:t>
          </a:r>
          <a:r>
            <a:rPr lang="pt-BR" sz="1800" kern="1200" dirty="0" err="1"/>
            <a:t>levels</a:t>
          </a:r>
          <a:r>
            <a:rPr lang="pt-BR" sz="1800" kern="1200" dirty="0"/>
            <a:t> </a:t>
          </a:r>
          <a:r>
            <a:rPr lang="pt-BR" sz="1800" kern="1200" dirty="0" err="1"/>
            <a:t>by</a:t>
          </a:r>
          <a:r>
            <a:rPr lang="pt-BR" sz="1800" kern="1200" dirty="0"/>
            <a:t> </a:t>
          </a:r>
          <a:r>
            <a:rPr lang="pt-BR" sz="1800" kern="1200" dirty="0" err="1"/>
            <a:t>location</a:t>
          </a:r>
          <a:r>
            <a:rPr lang="pt-BR" sz="1800" kern="1200" dirty="0"/>
            <a:t>.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800" kern="1200" dirty="0"/>
        </a:p>
      </dsp:txBody>
      <dsp:txXfrm>
        <a:off x="2347795" y="5059199"/>
        <a:ext cx="9842084" cy="1720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4DD6F-1EEE-4347-AEEA-51A57672669C}" type="datetimeFigureOut">
              <a:rPr lang="pt-BR" smtClean="0"/>
              <a:t>17/10/2025</a:t>
            </a:fld>
            <a:endParaRPr lang="pt-B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pt-B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906FE-FD5D-40E3-96AB-F1DB775990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477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FB14C-A2A1-5321-1231-D7F1DA8DA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6BFE49C-0A2E-2E60-AE03-5FF0DA173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C511E0B-F187-B988-B86E-20EBE7D90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Highlighting how the app supports business operations by enhancing safety protocols, risk assessment, and customer confidence.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86BA09-CB6C-C19D-06A4-312E166096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E9CF6-DA54-4B80-AF11-B218841946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979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E617C-24EA-1F59-3B02-8E904FEE9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87D8449-2FEB-7F33-66AF-E431870B89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EF3A55F-4134-18B0-55E3-E404459B69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Highlighting how the app supports business operations by enhancing safety protocols, risk assessment, and customer confidence.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076B6FE-D168-9A81-4CFD-FE23131F1D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E9CF6-DA54-4B80-AF11-B2188419464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512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8980D-F97C-F78C-3645-947FDB9F6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62EEC2B-B70E-821D-316B-311F5B65F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667826F-8B3F-B205-CE1D-FF3DE74F1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Shark incidents, though rare, have significant impact on public safety and business risk. Currently, shark attack data is fragmented, creating a gap in timely information for insurers, travelers, and sports organizers.
Image source: Microsoft 365 content library
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579869-0EE5-01AA-9E38-2B349E1A0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E9CF6-DA54-4B80-AF11-B2188419464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925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20D3F-2C9C-3877-2E40-200F7EFB1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FDEE82E-BF0E-CAB3-9E42-702A7F62E1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807EF44-C741-0216-863E-B211001C7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Shark incidents, though rare, have significant impact on public safety and business risk. Currently, shark attack data is fragmented, creating a gap in timely information for insurers, travelers, and sports organizers.
Image source: Microsoft 365 content library
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6ACB88-7338-3B4B-624A-3E022A9DEF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E9CF6-DA54-4B80-AF11-B2188419464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644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Shark incidents, though rare, have significant impact on public safety and business risk. Currently, shark attack data is fragmented, creating a gap in timely information for insurers, travelers, and sports organizers.
Image source: Microsoft 365 content library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E9CF6-DA54-4B80-AF11-B2188419464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876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AB22E-79EA-F5DC-DC6B-E096399F0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BE19568-872B-CB5A-2A72-03C8D3A534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314871D-F1A2-723C-8C3D-120828EC4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The app is tailored for insurance companies managing risk, travel and sports agencies organizing activities near water bodies, and individuals seeking awareness and safety during water-related activities.
Image source: Microsoft 365 content library
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B41FA50-00B8-534C-CFE5-45706D815F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E9CF6-DA54-4B80-AF11-B2188419464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2272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FE8F6-76A7-364F-2CA4-A6E9F0863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8A8A2C7-A223-0C35-8A0D-9EC8E9B11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940EB0B-49AB-26D1-15B4-0F2EB1FD5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The app provides live mapping of shark sightings and attacks, instant alerts to users in affected areas, and in-depth analytics to help users make informed safety decisions.
Image source: Microsoft 365 content library
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2E680C-138F-5E4D-D37C-FECA9FC23F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E9CF6-DA54-4B80-AF11-B2188419464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805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1A52D-AA77-AFF4-1513-4F7DD9BD1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43DDB0E-C7E5-C116-908C-AF9CC7F2FA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F50A35F-B1D0-3267-F748-6E711CE69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Highlighting how the app supports business operations by enhancing safety protocols, risk assessment, and customer confidence.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4734DE-59F7-5E9C-DAAB-C9E6A57BD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E9CF6-DA54-4B80-AF11-B2188419464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998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AI-generated content may be incorrect.
---
This presentation introduces an innovative Shark Attack Mapping App designed to provide real-time data and analytics to enhance safety and decision-making for insurance companies, travel agencies, sports organizations, and concerned individuals worldwide.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E9CF6-DA54-4B80-AF11-B2188419464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907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The app is tailored for insurance companies managing risk, travel and sports agencies organizing activities near water bodies, and individuals seeking awareness and safety during water-related activities.
Image source: Microsoft 365 content library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E9CF6-DA54-4B80-AF11-B2188419464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94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The app provides live mapping of shark sightings and attacks, instant alerts to users in affected areas, and in-depth analytics to help users make informed safety decisions.
Image source: Microsoft 365 content library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E9CF6-DA54-4B80-AF11-B2188419464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987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4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6CD91AB5-8D64-469B-81DF-A26B406D2B54}" type="datetime1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93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8464" y="2423160"/>
            <a:ext cx="5486400" cy="3886200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0C55-2E11-4E7F-9EF8-868B07C6C42C}" type="datetime1">
              <a:rPr lang="en-US" smtClean="0"/>
              <a:t>10/17/2025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37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384" y="1012952"/>
            <a:ext cx="4023360" cy="16367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E8E4848-C9F6-6844-AB1C-C4F0E8A472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2901" y="345109"/>
            <a:ext cx="6714969" cy="6163508"/>
          </a:xfrm>
          <a:custGeom>
            <a:avLst/>
            <a:gdLst>
              <a:gd name="connsiteX0" fmla="*/ 281857 w 6714969"/>
              <a:gd name="connsiteY0" fmla="*/ 0 h 6163508"/>
              <a:gd name="connsiteX1" fmla="*/ 6433112 w 6714969"/>
              <a:gd name="connsiteY1" fmla="*/ 0 h 6163508"/>
              <a:gd name="connsiteX2" fmla="*/ 6714969 w 6714969"/>
              <a:gd name="connsiteY2" fmla="*/ 281857 h 6163508"/>
              <a:gd name="connsiteX3" fmla="*/ 6714969 w 6714969"/>
              <a:gd name="connsiteY3" fmla="*/ 5881651 h 6163508"/>
              <a:gd name="connsiteX4" fmla="*/ 6433112 w 6714969"/>
              <a:gd name="connsiteY4" fmla="*/ 6163508 h 6163508"/>
              <a:gd name="connsiteX5" fmla="*/ 281857 w 6714969"/>
              <a:gd name="connsiteY5" fmla="*/ 6163508 h 6163508"/>
              <a:gd name="connsiteX6" fmla="*/ 0 w 6714969"/>
              <a:gd name="connsiteY6" fmla="*/ 5881651 h 6163508"/>
              <a:gd name="connsiteX7" fmla="*/ 0 w 6714969"/>
              <a:gd name="connsiteY7" fmla="*/ 281857 h 6163508"/>
              <a:gd name="connsiteX8" fmla="*/ 281857 w 6714969"/>
              <a:gd name="connsiteY8" fmla="*/ 0 h 61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4969" h="6163508">
                <a:moveTo>
                  <a:pt x="281857" y="0"/>
                </a:moveTo>
                <a:lnTo>
                  <a:pt x="6433112" y="0"/>
                </a:lnTo>
                <a:cubicBezTo>
                  <a:pt x="6588777" y="0"/>
                  <a:pt x="6714969" y="126192"/>
                  <a:pt x="6714969" y="281857"/>
                </a:cubicBezTo>
                <a:lnTo>
                  <a:pt x="6714969" y="5881651"/>
                </a:lnTo>
                <a:cubicBezTo>
                  <a:pt x="6714969" y="6037316"/>
                  <a:pt x="6588777" y="6163508"/>
                  <a:pt x="6433112" y="6163508"/>
                </a:cubicBezTo>
                <a:lnTo>
                  <a:pt x="281857" y="6163508"/>
                </a:lnTo>
                <a:cubicBezTo>
                  <a:pt x="126192" y="6163508"/>
                  <a:pt x="0" y="6037316"/>
                  <a:pt x="0" y="5881651"/>
                </a:cubicBezTo>
                <a:lnTo>
                  <a:pt x="0" y="281857"/>
                </a:lnTo>
                <a:cubicBezTo>
                  <a:pt x="0" y="126192"/>
                  <a:pt x="126192" y="0"/>
                  <a:pt x="281857" y="0"/>
                </a:cubicBezTo>
                <a:close/>
              </a:path>
            </a:pathLst>
          </a:cu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44384" y="2896616"/>
            <a:ext cx="4023360" cy="3364992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  <a:p>
            <a:pPr marL="228600" lvl="1" indent="-228600"/>
            <a:r>
              <a:rPr lang="en-US" dirty="0"/>
              <a:t>Second level</a:t>
            </a:r>
          </a:p>
          <a:p>
            <a:pPr marL="228600" lvl="2" indent="-228600"/>
            <a:r>
              <a:rPr lang="en-US" dirty="0"/>
              <a:t>Third level</a:t>
            </a:r>
          </a:p>
          <a:p>
            <a:pPr marL="228600" lvl="3" indent="-228600"/>
            <a:r>
              <a:rPr lang="en-US" dirty="0"/>
              <a:t>Fourth level</a:t>
            </a:r>
          </a:p>
          <a:p>
            <a:pPr marL="228600" lvl="4" indent="-228600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FCAD-E19B-4A0F-866E-979EDEC4B525}" type="datetime1">
              <a:rPr lang="en-US" smtClean="0"/>
              <a:t>10/17/2025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57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B4A14-E3E2-4038-B0C4-0EC5ECBDA17A}" type="datetime1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53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1396-E7F4-44BB-B3C1-CAADE8EE1BCB}" type="datetime1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25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3B70-0873-4F91-B20E-188F8FCBC95A}" type="datetime1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04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4032504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080"/>
            <a:ext cx="597103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11211-1BBF-43C8-98F1-415153382D43}" type="datetime1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507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19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37F1-4FE0-40C5-A1CC-AC65E60D9E3F}" type="datetime1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59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226A48-373B-47E6-1E90-9892366CC9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0"/>
            <a:ext cx="4501152" cy="6172200"/>
          </a:xfrm>
          <a:custGeom>
            <a:avLst/>
            <a:gdLst>
              <a:gd name="connsiteX0" fmla="*/ 332635 w 4501152"/>
              <a:gd name="connsiteY0" fmla="*/ 0 h 6172200"/>
              <a:gd name="connsiteX1" fmla="*/ 4168517 w 4501152"/>
              <a:gd name="connsiteY1" fmla="*/ 0 h 6172200"/>
              <a:gd name="connsiteX2" fmla="*/ 4501152 w 4501152"/>
              <a:gd name="connsiteY2" fmla="*/ 331423 h 6172200"/>
              <a:gd name="connsiteX3" fmla="*/ 4501152 w 4501152"/>
              <a:gd name="connsiteY3" fmla="*/ 5840778 h 6172200"/>
              <a:gd name="connsiteX4" fmla="*/ 4168517 w 4501152"/>
              <a:gd name="connsiteY4" fmla="*/ 6172200 h 6172200"/>
              <a:gd name="connsiteX5" fmla="*/ 332635 w 4501152"/>
              <a:gd name="connsiteY5" fmla="*/ 6172200 h 6172200"/>
              <a:gd name="connsiteX6" fmla="*/ 0 w 4501152"/>
              <a:gd name="connsiteY6" fmla="*/ 5840778 h 6172200"/>
              <a:gd name="connsiteX7" fmla="*/ 0 w 4501152"/>
              <a:gd name="connsiteY7" fmla="*/ 331423 h 6172200"/>
              <a:gd name="connsiteX8" fmla="*/ 332635 w 4501152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1152" h="6172200">
                <a:moveTo>
                  <a:pt x="332635" y="0"/>
                </a:moveTo>
                <a:lnTo>
                  <a:pt x="4168517" y="0"/>
                </a:lnTo>
                <a:cubicBezTo>
                  <a:pt x="4352226" y="0"/>
                  <a:pt x="4501152" y="148383"/>
                  <a:pt x="4501152" y="331423"/>
                </a:cubicBezTo>
                <a:lnTo>
                  <a:pt x="4501152" y="5840778"/>
                </a:lnTo>
                <a:cubicBezTo>
                  <a:pt x="4501152" y="6023817"/>
                  <a:pt x="4352226" y="6172200"/>
                  <a:pt x="4168517" y="6172200"/>
                </a:cubicBezTo>
                <a:lnTo>
                  <a:pt x="332635" y="6172200"/>
                </a:lnTo>
                <a:cubicBezTo>
                  <a:pt x="148926" y="6172200"/>
                  <a:pt x="0" y="6023817"/>
                  <a:pt x="0" y="5840778"/>
                </a:cubicBezTo>
                <a:lnTo>
                  <a:pt x="0" y="331423"/>
                </a:lnTo>
                <a:cubicBezTo>
                  <a:pt x="0" y="148383"/>
                  <a:pt x="148926" y="0"/>
                  <a:pt x="33263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0F37310-2C84-4F72-97F3-ED5E52F7A674}" type="datetime1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60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7373D-8BEF-4D11-A85D-4ADD8461D8CF}" type="datetime1">
              <a:rPr lang="en-US" smtClean="0"/>
              <a:t>10/17/2025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11DC52-D1FD-A255-1A04-7A15A9DE3C8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53304" y="352327"/>
            <a:ext cx="4495799" cy="6172200"/>
          </a:xfrm>
          <a:custGeom>
            <a:avLst/>
            <a:gdLst>
              <a:gd name="connsiteX0" fmla="*/ 293171 w 4495799"/>
              <a:gd name="connsiteY0" fmla="*/ 0 h 6172200"/>
              <a:gd name="connsiteX1" fmla="*/ 4202628 w 4495799"/>
              <a:gd name="connsiteY1" fmla="*/ 0 h 6172200"/>
              <a:gd name="connsiteX2" fmla="*/ 4495799 w 4495799"/>
              <a:gd name="connsiteY2" fmla="*/ 293171 h 6172200"/>
              <a:gd name="connsiteX3" fmla="*/ 4495799 w 4495799"/>
              <a:gd name="connsiteY3" fmla="*/ 5879029 h 6172200"/>
              <a:gd name="connsiteX4" fmla="*/ 4202628 w 4495799"/>
              <a:gd name="connsiteY4" fmla="*/ 6172200 h 6172200"/>
              <a:gd name="connsiteX5" fmla="*/ 293171 w 4495799"/>
              <a:gd name="connsiteY5" fmla="*/ 6172200 h 6172200"/>
              <a:gd name="connsiteX6" fmla="*/ 0 w 4495799"/>
              <a:gd name="connsiteY6" fmla="*/ 5879029 h 6172200"/>
              <a:gd name="connsiteX7" fmla="*/ 0 w 4495799"/>
              <a:gd name="connsiteY7" fmla="*/ 293171 h 6172200"/>
              <a:gd name="connsiteX8" fmla="*/ 293171 w 4495799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5799" h="6172200">
                <a:moveTo>
                  <a:pt x="293171" y="0"/>
                </a:moveTo>
                <a:lnTo>
                  <a:pt x="4202628" y="0"/>
                </a:lnTo>
                <a:cubicBezTo>
                  <a:pt x="4364542" y="0"/>
                  <a:pt x="4495799" y="131257"/>
                  <a:pt x="4495799" y="293171"/>
                </a:cubicBezTo>
                <a:lnTo>
                  <a:pt x="4495799" y="5879029"/>
                </a:lnTo>
                <a:cubicBezTo>
                  <a:pt x="4495799" y="6040943"/>
                  <a:pt x="4364542" y="6172200"/>
                  <a:pt x="4202628" y="6172200"/>
                </a:cubicBezTo>
                <a:lnTo>
                  <a:pt x="293171" y="6172200"/>
                </a:lnTo>
                <a:cubicBezTo>
                  <a:pt x="131257" y="6172200"/>
                  <a:pt x="0" y="6040943"/>
                  <a:pt x="0" y="5879029"/>
                </a:cubicBezTo>
                <a:lnTo>
                  <a:pt x="0" y="293171"/>
                </a:lnTo>
                <a:cubicBezTo>
                  <a:pt x="0" y="131257"/>
                  <a:pt x="131257" y="0"/>
                  <a:pt x="29317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91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04D0A65-74B1-4258-9347-517577BEF7B0}" type="datetime1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68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6B54-ED46-4036-80F8-E8EFB102CB24}" type="datetime1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820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0591-709C-49DC-8FE0-9F32B5969F72}" type="datetime1">
              <a:rPr lang="en-US" smtClean="0"/>
              <a:t>10/17/2025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FEEE5C-15B3-8386-23D3-B6B236C668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46768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65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3D0D37D-152B-44E6-AB8F-60E41FE679D7}" type="datetime1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61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D62D-5EED-4798-9EBA-B6E1A9B98072}" type="datetime1">
              <a:rPr lang="en-US" smtClean="0"/>
              <a:t>10/17/2025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02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6FCFE97D-4F8B-4270-9223-9617008B9FA3}" type="datetime1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263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B1D5C-1F84-4585-9043-549E87BD77AE}" type="datetime1">
              <a:rPr lang="en-US" smtClean="0"/>
              <a:t>10/17/2025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770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1EB90F8-5A2D-4795-872B-662FE96339B2}" type="datetime1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386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02843" y="342901"/>
            <a:ext cx="7346257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A22F9C2-5647-4E58-BE9B-A16834D13FE3}" type="datetime1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795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B124E6D-88B1-474F-9E7C-C29F02FACC38}" type="datetime1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125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5837EDE-723C-6CF6-EB95-3AEDA1F07E9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21C7E-4348-443E-B7C8-EE213DFF1CB1}" type="datetime1">
              <a:rPr lang="en-US" smtClean="0"/>
              <a:t>10/17/2025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862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CE7E7D-ED4A-B625-6CB8-4D71682F63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20042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BB8D-1BA0-4790-987D-651470CA8928}" type="datetime1">
              <a:rPr lang="en-US" smtClean="0"/>
              <a:t>10/17/2025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2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1348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64B5AC7-D387-41BC-BBB6-F6DD0E8CACDB}" type="datetime1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9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A25225-80A2-7139-2A81-39CA926639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067414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38328"/>
          </a:xfrm>
        </p:spPr>
        <p:txBody>
          <a:bodyPr/>
          <a:lstStyle/>
          <a:p>
            <a:fld id="{48CD4B21-9C97-4358-8E22-9F49A31BDF6B}" type="datetime1">
              <a:rPr lang="en-US" smtClean="0"/>
              <a:t>10/17/2025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38328"/>
          </a:xfrm>
        </p:spPr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047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F6FDB5-F783-3538-287C-754C11C309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768" y="1828800"/>
            <a:ext cx="6176399" cy="4425696"/>
          </a:xfrm>
          <a:custGeom>
            <a:avLst/>
            <a:gdLst>
              <a:gd name="connsiteX0" fmla="*/ 325421 w 6450717"/>
              <a:gd name="connsiteY0" fmla="*/ 0 h 4425696"/>
              <a:gd name="connsiteX1" fmla="*/ 6125296 w 6450717"/>
              <a:gd name="connsiteY1" fmla="*/ 0 h 4425696"/>
              <a:gd name="connsiteX2" fmla="*/ 6450717 w 6450717"/>
              <a:gd name="connsiteY2" fmla="*/ 325421 h 4425696"/>
              <a:gd name="connsiteX3" fmla="*/ 6450717 w 6450717"/>
              <a:gd name="connsiteY3" fmla="*/ 4100275 h 4425696"/>
              <a:gd name="connsiteX4" fmla="*/ 6125296 w 6450717"/>
              <a:gd name="connsiteY4" fmla="*/ 4425696 h 4425696"/>
              <a:gd name="connsiteX5" fmla="*/ 325421 w 6450717"/>
              <a:gd name="connsiteY5" fmla="*/ 4425696 h 4425696"/>
              <a:gd name="connsiteX6" fmla="*/ 0 w 6450717"/>
              <a:gd name="connsiteY6" fmla="*/ 4100275 h 4425696"/>
              <a:gd name="connsiteX7" fmla="*/ 0 w 6450717"/>
              <a:gd name="connsiteY7" fmla="*/ 325421 h 4425696"/>
              <a:gd name="connsiteX8" fmla="*/ 325421 w 6450717"/>
              <a:gd name="connsiteY8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717" h="4425696">
                <a:moveTo>
                  <a:pt x="325421" y="0"/>
                </a:moveTo>
                <a:lnTo>
                  <a:pt x="6125296" y="0"/>
                </a:lnTo>
                <a:cubicBezTo>
                  <a:pt x="6305021" y="0"/>
                  <a:pt x="6450717" y="145696"/>
                  <a:pt x="6450717" y="325421"/>
                </a:cubicBezTo>
                <a:lnTo>
                  <a:pt x="6450717" y="4100275"/>
                </a:lnTo>
                <a:cubicBezTo>
                  <a:pt x="6450717" y="4280000"/>
                  <a:pt x="6305021" y="4425696"/>
                  <a:pt x="6125296" y="4425696"/>
                </a:cubicBezTo>
                <a:lnTo>
                  <a:pt x="325421" y="4425696"/>
                </a:lnTo>
                <a:cubicBezTo>
                  <a:pt x="145696" y="4425696"/>
                  <a:pt x="0" y="4280000"/>
                  <a:pt x="0" y="4100275"/>
                </a:cubicBezTo>
                <a:lnTo>
                  <a:pt x="0" y="325421"/>
                </a:lnTo>
                <a:cubicBezTo>
                  <a:pt x="0" y="145696"/>
                  <a:pt x="145696" y="0"/>
                  <a:pt x="32542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28800"/>
            <a:ext cx="429768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8FABC-5F70-4DE9-8A42-1DE3D93319BF}" type="datetime1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099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6"/>
            <a:ext cx="4775158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2AAB-0859-49C5-9F81-D3744B520913}" type="datetime1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10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639E5C-EF58-65A1-C364-F58DE76158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4"/>
            <a:ext cx="3666744" cy="4039044"/>
          </a:xfrm>
          <a:custGeom>
            <a:avLst/>
            <a:gdLst>
              <a:gd name="connsiteX0" fmla="*/ 292716 w 3666744"/>
              <a:gd name="connsiteY0" fmla="*/ 0 h 4039044"/>
              <a:gd name="connsiteX1" fmla="*/ 3374028 w 3666744"/>
              <a:gd name="connsiteY1" fmla="*/ 0 h 4039044"/>
              <a:gd name="connsiteX2" fmla="*/ 3666744 w 3666744"/>
              <a:gd name="connsiteY2" fmla="*/ 292716 h 4039044"/>
              <a:gd name="connsiteX3" fmla="*/ 3666744 w 3666744"/>
              <a:gd name="connsiteY3" fmla="*/ 3746328 h 4039044"/>
              <a:gd name="connsiteX4" fmla="*/ 3374028 w 3666744"/>
              <a:gd name="connsiteY4" fmla="*/ 4039044 h 4039044"/>
              <a:gd name="connsiteX5" fmla="*/ 292716 w 3666744"/>
              <a:gd name="connsiteY5" fmla="*/ 4039044 h 4039044"/>
              <a:gd name="connsiteX6" fmla="*/ 0 w 3666744"/>
              <a:gd name="connsiteY6" fmla="*/ 3746328 h 4039044"/>
              <a:gd name="connsiteX7" fmla="*/ 0 w 3666744"/>
              <a:gd name="connsiteY7" fmla="*/ 292716 h 4039044"/>
              <a:gd name="connsiteX8" fmla="*/ 292716 w 3666744"/>
              <a:gd name="connsiteY8" fmla="*/ 0 h 40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744" h="4039044">
                <a:moveTo>
                  <a:pt x="292716" y="0"/>
                </a:moveTo>
                <a:lnTo>
                  <a:pt x="3374028" y="0"/>
                </a:lnTo>
                <a:cubicBezTo>
                  <a:pt x="3535691" y="0"/>
                  <a:pt x="3666744" y="131053"/>
                  <a:pt x="3666744" y="292716"/>
                </a:cubicBezTo>
                <a:lnTo>
                  <a:pt x="3666744" y="3746328"/>
                </a:lnTo>
                <a:cubicBezTo>
                  <a:pt x="3666744" y="3907991"/>
                  <a:pt x="3535691" y="4039044"/>
                  <a:pt x="3374028" y="4039044"/>
                </a:cubicBezTo>
                <a:lnTo>
                  <a:pt x="292716" y="4039044"/>
                </a:lnTo>
                <a:cubicBezTo>
                  <a:pt x="131053" y="4039044"/>
                  <a:pt x="0" y="3907991"/>
                  <a:pt x="0" y="3746328"/>
                </a:cubicBezTo>
                <a:lnTo>
                  <a:pt x="0" y="292716"/>
                </a:lnTo>
                <a:cubicBezTo>
                  <a:pt x="0" y="131053"/>
                  <a:pt x="131053" y="0"/>
                  <a:pt x="2927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E27-EFA9-4706-B7B3-384BAC09CA5C}" type="datetime1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835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8527-6BF7-45BD-8E9C-2BDCA53716A3}" type="datetime1">
              <a:rPr lang="en-US" smtClean="0"/>
              <a:t>10/17/2025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5304918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2D2C4-0829-4B37-AFA9-97EED5EA275A}" type="datetime1">
              <a:rPr lang="en-US" smtClean="0"/>
              <a:t>10/17/2025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986246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80974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353C-D70D-4D92-85A4-BE6E7FCC2830}" type="datetime1">
              <a:rPr lang="en-US" smtClean="0"/>
              <a:t>10/17/2025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603504"/>
            <a:ext cx="11201400" cy="420624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7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6170407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622C3-A8C0-4CE4-AFAA-25D23CB3242F}" type="datetime1">
              <a:rPr lang="en-US" smtClean="0"/>
              <a:t>10/17/2025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48021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6EAC-4E38-4BC4-964B-55A6571A4EBF}" type="datetime1">
              <a:rPr lang="en-US" smtClean="0"/>
              <a:t>10/17/2025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61554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DDD8-66B1-484C-ABC1-3F6C2E131531}" type="datetime1">
              <a:rPr lang="en-US" smtClean="0"/>
              <a:t>10/17/2025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4520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9771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6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A0D73698-4765-4C7F-8C74-6EF048F95E94}" type="datetime1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F28510C-0939-D915-FCC8-7D8AD44757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20113" y="342900"/>
            <a:ext cx="5131133" cy="6172200"/>
          </a:xfrm>
          <a:custGeom>
            <a:avLst/>
            <a:gdLst>
              <a:gd name="connsiteX0" fmla="*/ 305905 w 5334000"/>
              <a:gd name="connsiteY0" fmla="*/ 0 h 6172200"/>
              <a:gd name="connsiteX1" fmla="*/ 5028095 w 5334000"/>
              <a:gd name="connsiteY1" fmla="*/ 0 h 6172200"/>
              <a:gd name="connsiteX2" fmla="*/ 5334000 w 5334000"/>
              <a:gd name="connsiteY2" fmla="*/ 305905 h 6172200"/>
              <a:gd name="connsiteX3" fmla="*/ 5334000 w 5334000"/>
              <a:gd name="connsiteY3" fmla="*/ 5866295 h 6172200"/>
              <a:gd name="connsiteX4" fmla="*/ 5028095 w 5334000"/>
              <a:gd name="connsiteY4" fmla="*/ 6172200 h 6172200"/>
              <a:gd name="connsiteX5" fmla="*/ 305905 w 5334000"/>
              <a:gd name="connsiteY5" fmla="*/ 6172200 h 6172200"/>
              <a:gd name="connsiteX6" fmla="*/ 0 w 5334000"/>
              <a:gd name="connsiteY6" fmla="*/ 5866295 h 6172200"/>
              <a:gd name="connsiteX7" fmla="*/ 0 w 5334000"/>
              <a:gd name="connsiteY7" fmla="*/ 305905 h 6172200"/>
              <a:gd name="connsiteX8" fmla="*/ 305905 w 53340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4000" h="6172200">
                <a:moveTo>
                  <a:pt x="305905" y="0"/>
                </a:moveTo>
                <a:lnTo>
                  <a:pt x="5028095" y="0"/>
                </a:lnTo>
                <a:cubicBezTo>
                  <a:pt x="5197042" y="0"/>
                  <a:pt x="5334000" y="136958"/>
                  <a:pt x="5334000" y="305905"/>
                </a:cubicBezTo>
                <a:lnTo>
                  <a:pt x="5334000" y="5866295"/>
                </a:lnTo>
                <a:cubicBezTo>
                  <a:pt x="5334000" y="6035242"/>
                  <a:pt x="5197042" y="6172200"/>
                  <a:pt x="5028095" y="6172200"/>
                </a:cubicBezTo>
                <a:lnTo>
                  <a:pt x="305905" y="6172200"/>
                </a:lnTo>
                <a:cubicBezTo>
                  <a:pt x="136958" y="6172200"/>
                  <a:pt x="0" y="6035242"/>
                  <a:pt x="0" y="5866295"/>
                </a:cubicBezTo>
                <a:lnTo>
                  <a:pt x="0" y="305905"/>
                </a:lnTo>
                <a:cubicBezTo>
                  <a:pt x="0" y="136958"/>
                  <a:pt x="136958" y="0"/>
                  <a:pt x="305905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8529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6776" y="5276088"/>
            <a:ext cx="9061704" cy="466344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828800"/>
            <a:ext cx="9198864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C5-37D0-4E5C-8671-D7D2A06BE21B}" type="datetime1">
              <a:rPr lang="en-US" smtClean="0"/>
              <a:t>10/17/2025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402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1F96B-ED98-BF55-D2B0-047000EF48E1}"/>
              </a:ext>
            </a:extLst>
          </p:cNvPr>
          <p:cNvSpPr/>
          <p:nvPr/>
        </p:nvSpPr>
        <p:spPr>
          <a:xfrm>
            <a:off x="806386" y="760151"/>
            <a:ext cx="10579222" cy="5337698"/>
          </a:xfrm>
          <a:prstGeom prst="roundRect">
            <a:avLst>
              <a:gd name="adj" fmla="val 6093"/>
            </a:avLst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1368" y="5120640"/>
            <a:ext cx="8549640" cy="62179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2093976"/>
            <a:ext cx="8695944" cy="2130552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FC37-12B5-4EB9-BB05-B5E210E93FF0}" type="datetime1">
              <a:rPr lang="en-US" smtClean="0"/>
              <a:t>10/17/2025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994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450699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438912"/>
            <a:ext cx="9619488" cy="452628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F6F3-6829-4CDD-B3A1-8F321E27194A}" type="datetime1">
              <a:rPr lang="en-US" smtClean="0"/>
              <a:t>10/17/2025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36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148947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1179576"/>
            <a:ext cx="9317736" cy="3785616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6652C-AA1E-4738-883B-0336FAAA5DB1}" type="datetime1">
              <a:rPr lang="en-US" smtClean="0"/>
              <a:t>10/17/2025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3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25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24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F56A5-925A-45AB-8491-C696F304662B}" type="datetime1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623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88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82B41-9B9A-4653-8E8E-9D57A4983847}" type="datetime1">
              <a:rPr lang="en-US" smtClean="0"/>
              <a:t>10/17/2025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094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0A14-C874-4C11-943E-4B7AAF73B997}" type="datetime1">
              <a:rPr lang="en-US" smtClean="0"/>
              <a:t>10/17/2025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135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60914-BFFA-4E5B-B382-06A92C8508A8}" type="datetime1">
              <a:rPr lang="en-US" smtClean="0"/>
              <a:t>10/17/2025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855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5"/>
            <a:ext cx="3595634" cy="221284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823029"/>
            <a:ext cx="3309608" cy="3481355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E75D-2E4A-469A-9092-8B43711F5315}" type="datetime1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990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593592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DACA751-BBB2-3E33-EA6C-54B4A7F6842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502843" y="342901"/>
            <a:ext cx="7346258" cy="6172198"/>
          </a:xfrm>
          <a:custGeom>
            <a:avLst/>
            <a:gdLst>
              <a:gd name="connsiteX0" fmla="*/ 264355 w 6785782"/>
              <a:gd name="connsiteY0" fmla="*/ 0 h 6172198"/>
              <a:gd name="connsiteX1" fmla="*/ 6521427 w 6785782"/>
              <a:gd name="connsiteY1" fmla="*/ 0 h 6172198"/>
              <a:gd name="connsiteX2" fmla="*/ 6785782 w 6785782"/>
              <a:gd name="connsiteY2" fmla="*/ 264355 h 6172198"/>
              <a:gd name="connsiteX3" fmla="*/ 6785782 w 6785782"/>
              <a:gd name="connsiteY3" fmla="*/ 5907843 h 6172198"/>
              <a:gd name="connsiteX4" fmla="*/ 6521427 w 6785782"/>
              <a:gd name="connsiteY4" fmla="*/ 6172198 h 6172198"/>
              <a:gd name="connsiteX5" fmla="*/ 264355 w 6785782"/>
              <a:gd name="connsiteY5" fmla="*/ 6172198 h 6172198"/>
              <a:gd name="connsiteX6" fmla="*/ 0 w 6785782"/>
              <a:gd name="connsiteY6" fmla="*/ 5907843 h 6172198"/>
              <a:gd name="connsiteX7" fmla="*/ 0 w 6785782"/>
              <a:gd name="connsiteY7" fmla="*/ 264355 h 6172198"/>
              <a:gd name="connsiteX8" fmla="*/ 264355 w 6785782"/>
              <a:gd name="connsiteY8" fmla="*/ 0 h 61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782" h="6172198">
                <a:moveTo>
                  <a:pt x="264355" y="0"/>
                </a:moveTo>
                <a:lnTo>
                  <a:pt x="6521427" y="0"/>
                </a:lnTo>
                <a:cubicBezTo>
                  <a:pt x="6667426" y="0"/>
                  <a:pt x="6785782" y="118356"/>
                  <a:pt x="6785782" y="264355"/>
                </a:cubicBezTo>
                <a:lnTo>
                  <a:pt x="6785782" y="5907843"/>
                </a:lnTo>
                <a:cubicBezTo>
                  <a:pt x="6785782" y="6053842"/>
                  <a:pt x="6667426" y="6172198"/>
                  <a:pt x="6521427" y="6172198"/>
                </a:cubicBezTo>
                <a:lnTo>
                  <a:pt x="264355" y="6172198"/>
                </a:lnTo>
                <a:cubicBezTo>
                  <a:pt x="118356" y="6172198"/>
                  <a:pt x="0" y="6053842"/>
                  <a:pt x="0" y="5907843"/>
                </a:cubicBezTo>
                <a:lnTo>
                  <a:pt x="0" y="264355"/>
                </a:lnTo>
                <a:cubicBezTo>
                  <a:pt x="0" y="118356"/>
                  <a:pt x="118356" y="0"/>
                  <a:pt x="26435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FD38-01FF-4539-8A35-AB19E4D5C3A7}" type="datetime1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26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472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9A3EA51-69C4-4090-B98A-31CA47A2E35E}" type="datetime1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58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5BFC-EF85-4C2B-8809-2F9E7D76A143}" type="datetime1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04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05FF-0F6F-4DB7-B5D6-9BF14E40F716}" type="datetime1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61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188DBF3-F598-4A31-8E9B-511F7F0D5E47}" type="datetime1">
              <a:rPr lang="en-US" smtClean="0"/>
              <a:t>10/17/2025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73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ADD7-305F-4EB9-8736-D791FAF7A4D4}" type="datetime1">
              <a:rPr lang="en-US" smtClean="0"/>
              <a:t>10/17/2025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15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9317736" cy="445312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9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633933-AD95-42CF-A390-A7073FD506A1}" type="datetime1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6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4427554"/>
            <a:ext cx="9171432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50E307-C64C-483A-9485-A61D01D72197}" type="datetime1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90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5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93208"/>
            <a:ext cx="5669280" cy="1161288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C36CA3-7064-4E52-B24E-E3CC37B36CB8}" type="datetime1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72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3F469A-9BA4-41D9-A358-7174319CB857}" type="datetime1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14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519672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E9D380B3-E270-4064-8D13-292A875F6C31}" type="datetime1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0536" y="6519672"/>
            <a:ext cx="2642616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720" y="6519672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94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commons.wikimedia.org/wiki/File:Great_white_shark_south_africa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76E605-6CD5-AD7C-E7F7-21546E90E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/>
          <a:p>
            <a:r>
              <a:rPr lang="pt-BR" dirty="0"/>
              <a:t>Shark </a:t>
            </a:r>
            <a:r>
              <a:rPr lang="pt-BR" dirty="0" err="1"/>
              <a:t>Angels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7F367C-E433-3C1D-ECFF-664031BF6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>
            <a:normAutofit/>
          </a:bodyPr>
          <a:lstStyle/>
          <a:p>
            <a:r>
              <a:rPr lang="pt-BR" dirty="0"/>
              <a:t>Gabriella Alves, Jeremy Patole, Pablo Rivera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3AA0EAE-DD0A-9D64-E87F-9735218561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272" y="347472"/>
            <a:ext cx="11506200" cy="4792766"/>
          </a:xfrm>
        </p:spPr>
        <p:txBody>
          <a:bodyPr/>
          <a:lstStyle/>
          <a:p>
            <a:endParaRPr lang="pt-B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63AE391-F820-CCD1-1B81-570EC5EB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29" y="381978"/>
            <a:ext cx="11339885" cy="472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33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4">
            <a:extLst>
              <a:ext uri="{FF2B5EF4-FFF2-40B4-BE49-F238E27FC236}">
                <a16:creationId xmlns:a16="http://schemas.microsoft.com/office/drawing/2014/main" id="{1052F383-0295-46BC-9E33-65827EDAFB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4965083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0" y="0"/>
          <a:ext cx="1219199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781421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15EF8-8513-A6A3-3646-008B1CE43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453D5D8C-B452-6F22-7CE1-5EF41B52025A}"/>
              </a:ext>
            </a:extLst>
          </p:cNvPr>
          <p:cNvSpPr txBox="1">
            <a:spLocks/>
          </p:cNvSpPr>
          <p:nvPr/>
        </p:nvSpPr>
        <p:spPr>
          <a:xfrm>
            <a:off x="429768" y="438912"/>
            <a:ext cx="9317736" cy="4453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dirty="0"/>
              <a:t>Personal </a:t>
            </a:r>
            <a:r>
              <a:rPr lang="pt-BR" sz="6000" dirty="0" err="1"/>
              <a:t>challenges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9131464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3730E-A3BB-188A-EBFD-2307E918D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46FA31-4985-0143-7E82-34B146EA5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2297" y="1209757"/>
            <a:ext cx="3240000" cy="4680000"/>
          </a:xfrm>
          <a:solidFill>
            <a:schemeClr val="tx2">
              <a:lumMod val="25000"/>
              <a:lumOff val="75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900" b="1" dirty="0"/>
              <a:t>Pablo</a:t>
            </a:r>
            <a:br>
              <a:rPr lang="en-US" sz="2900" b="1" dirty="0"/>
            </a:br>
            <a:br>
              <a:rPr lang="en-US" sz="2900" b="1" dirty="0"/>
            </a:br>
            <a:r>
              <a:rPr lang="en-US" sz="2000" dirty="0">
                <a:latin typeface="+mn-lt"/>
              </a:rPr>
              <a:t>Inconsistent and ambiguous data.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Increased complexity.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Interlinking cleaned columns for analytical relevance.</a:t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D92342E5-7537-D1B9-4BBB-7ED16BEAE99A}"/>
              </a:ext>
            </a:extLst>
          </p:cNvPr>
          <p:cNvSpPr txBox="1">
            <a:spLocks/>
          </p:cNvSpPr>
          <p:nvPr/>
        </p:nvSpPr>
        <p:spPr>
          <a:xfrm>
            <a:off x="999703" y="1209757"/>
            <a:ext cx="3240000" cy="468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vert="horz" lIns="91440" tIns="45720" rIns="91440" bIns="45720" rtlCol="0" anchor="t">
            <a:normAutofit fontScale="97500"/>
          </a:bodyPr>
          <a:lstStyle>
            <a:lvl1pPr algn="ctr">
              <a:lnSpc>
                <a:spcPct val="150000"/>
              </a:lnSpc>
              <a:spcBef>
                <a:spcPct val="0"/>
              </a:spcBef>
              <a:buNone/>
              <a:defRPr sz="3200" b="1"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/>
              <a:t>Gabriella</a:t>
            </a:r>
          </a:p>
          <a:p>
            <a:br>
              <a:rPr lang="en-US" dirty="0"/>
            </a:br>
            <a:r>
              <a:rPr lang="en-US" sz="2100" b="0" dirty="0">
                <a:latin typeface="+mn-lt"/>
              </a:rPr>
              <a:t>I bit off more than I could chew (fuzzy </a:t>
            </a:r>
            <a:r>
              <a:rPr lang="en-US" sz="2100" b="0" dirty="0" err="1">
                <a:latin typeface="+mn-lt"/>
              </a:rPr>
              <a:t>wuzzy</a:t>
            </a:r>
            <a:r>
              <a:rPr lang="en-US" sz="2100" b="0" dirty="0">
                <a:latin typeface="+mn-lt"/>
              </a:rPr>
              <a:t>).</a:t>
            </a:r>
            <a:br>
              <a:rPr lang="en-US" sz="2100" b="0" dirty="0">
                <a:latin typeface="+mn-lt"/>
              </a:rPr>
            </a:br>
            <a:r>
              <a:rPr lang="en-US" sz="2100" b="0" dirty="0">
                <a:latin typeface="+mn-lt"/>
              </a:rPr>
              <a:t>Took to long to understand the deliverables.</a:t>
            </a:r>
            <a:br>
              <a:rPr lang="en-US" sz="2100" b="0" dirty="0">
                <a:latin typeface="+mn-lt"/>
              </a:rPr>
            </a:br>
            <a:r>
              <a:rPr lang="en-US" sz="2100" b="0" dirty="0">
                <a:latin typeface="+mn-lt"/>
              </a:rPr>
              <a:t>Again, time management.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12338F89-EA62-01B5-1E93-6C46AFD021E2}"/>
              </a:ext>
            </a:extLst>
          </p:cNvPr>
          <p:cNvSpPr txBox="1">
            <a:spLocks/>
          </p:cNvSpPr>
          <p:nvPr/>
        </p:nvSpPr>
        <p:spPr>
          <a:xfrm>
            <a:off x="4476000" y="1209757"/>
            <a:ext cx="3240000" cy="4680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vert="horz" lIns="91440" tIns="45720" rIns="91440" bIns="45720" rtlCol="0" anchor="t">
            <a:normAutofit fontScale="97500"/>
          </a:bodyPr>
          <a:lstStyle>
            <a:lvl1pPr algn="ctr">
              <a:lnSpc>
                <a:spcPct val="150000"/>
              </a:lnSpc>
              <a:spcBef>
                <a:spcPct val="0"/>
              </a:spcBef>
              <a:buNone/>
              <a:defRPr sz="3200" b="1"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/>
              <a:t>Jeremy</a:t>
            </a:r>
          </a:p>
          <a:p>
            <a:br>
              <a:rPr lang="en-US" dirty="0"/>
            </a:br>
            <a:r>
              <a:rPr lang="en-US" sz="2100" b="0" dirty="0">
                <a:latin typeface="+mn-lt"/>
              </a:rPr>
              <a:t>Understanding regular expression (regex).</a:t>
            </a:r>
          </a:p>
          <a:p>
            <a:r>
              <a:rPr lang="en-US" sz="2100" b="0" dirty="0">
                <a:latin typeface="+mn-lt"/>
              </a:rPr>
              <a:t>Dealing with non numerical variables and understanding their importance.</a:t>
            </a:r>
          </a:p>
        </p:txBody>
      </p:sp>
    </p:spTree>
    <p:extLst>
      <p:ext uri="{BB962C8B-B14F-4D97-AF65-F5344CB8AC3E}">
        <p14:creationId xmlns:p14="http://schemas.microsoft.com/office/powerpoint/2010/main" val="260052109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FF522-7030-D751-F8C6-AEE1D4CB0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DDEE52-BA44-5006-405A-62E8266FB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/>
          <a:p>
            <a:r>
              <a:rPr lang="pt-BR" dirty="0"/>
              <a:t>Shark </a:t>
            </a:r>
            <a:r>
              <a:rPr lang="pt-BR" dirty="0" err="1"/>
              <a:t>Angels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25726E-A986-9514-88CA-A8A8A0969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>
            <a:normAutofit/>
          </a:bodyPr>
          <a:lstStyle/>
          <a:p>
            <a:r>
              <a:rPr lang="pt-BR" dirty="0"/>
              <a:t>Gabriella Alves, Jeremy Patole, Pablo Rivera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91F8C25-6BB3-68B4-8C05-3B0ACE4AC7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272" y="347472"/>
            <a:ext cx="11506200" cy="4792766"/>
          </a:xfrm>
        </p:spPr>
        <p:txBody>
          <a:bodyPr/>
          <a:lstStyle/>
          <a:p>
            <a:endParaRPr lang="pt-B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9982143-914D-7A49-E0F7-3E08CEE21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29" y="381978"/>
            <a:ext cx="11339885" cy="4723489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3A6F806-F02F-663A-1B2F-4245B159BCC0}"/>
              </a:ext>
            </a:extLst>
          </p:cNvPr>
          <p:cNvSpPr txBox="1">
            <a:spLocks/>
          </p:cNvSpPr>
          <p:nvPr/>
        </p:nvSpPr>
        <p:spPr>
          <a:xfrm>
            <a:off x="3673367" y="1909095"/>
            <a:ext cx="5149962" cy="13858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1055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06037-C10D-7E00-686C-3695C737D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688A136F-D9BD-9E98-D3A5-D63C38C4AF84}"/>
              </a:ext>
            </a:extLst>
          </p:cNvPr>
          <p:cNvSpPr txBox="1">
            <a:spLocks/>
          </p:cNvSpPr>
          <p:nvPr/>
        </p:nvSpPr>
        <p:spPr>
          <a:xfrm>
            <a:off x="429768" y="438912"/>
            <a:ext cx="9317736" cy="4453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dirty="0"/>
              <a:t>The data</a:t>
            </a:r>
          </a:p>
        </p:txBody>
      </p:sp>
    </p:spTree>
    <p:extLst>
      <p:ext uri="{BB962C8B-B14F-4D97-AF65-F5344CB8AC3E}">
        <p14:creationId xmlns:p14="http://schemas.microsoft.com/office/powerpoint/2010/main" val="10192248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FBEF2-C900-E692-9E08-0AE27D679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F47BA1-5FE2-4655-77C4-02CDFEFB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87" y="0"/>
            <a:ext cx="4389120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 dirty="0">
                <a:latin typeface="+mj-lt"/>
                <a:ea typeface="+mj-ea"/>
                <a:cs typeface="+mj-cs"/>
              </a:rPr>
              <a:t>Global shark attack files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6ECF197-25C0-71B7-F546-8AC40435E5BF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48687" y="2226894"/>
            <a:ext cx="4389120" cy="404164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</a:pPr>
            <a:r>
              <a:rPr lang="en-US" sz="1600" dirty="0"/>
              <a:t>All the information used here comes from Shark Research Institute</a:t>
            </a:r>
          </a:p>
          <a:p>
            <a:pPr algn="ctr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</a:pPr>
            <a:r>
              <a:rPr lang="en-US" sz="1600" dirty="0"/>
              <a:t>A </a:t>
            </a:r>
            <a:r>
              <a:rPr lang="en-US" sz="1600" b="1" dirty="0"/>
              <a:t>nonprofit</a:t>
            </a:r>
            <a:r>
              <a:rPr lang="en-US" sz="1600" dirty="0"/>
              <a:t> organization founded in 1991 by Marie Levine with the mission to study and </a:t>
            </a:r>
            <a:r>
              <a:rPr lang="en-US" sz="1600" b="1" dirty="0"/>
              <a:t>protect sharks and their habitats through research and public education.</a:t>
            </a:r>
          </a:p>
        </p:txBody>
      </p:sp>
      <p:pic>
        <p:nvPicPr>
          <p:cNvPr id="8" name="Marcador de posición de imagen 7" descr="Tiburón nadando en el agua">
            <a:extLst>
              <a:ext uri="{FF2B5EF4-FFF2-40B4-BE49-F238E27FC236}">
                <a16:creationId xmlns:a16="http://schemas.microsoft.com/office/drawing/2014/main" id="{5B7B889F-EBCD-9502-9C07-3538D4AA9E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072" r="13072"/>
          <a:stretch>
            <a:fillRect/>
          </a:stretch>
        </p:blipFill>
        <p:spPr>
          <a:xfrm>
            <a:off x="5222262" y="-189153"/>
            <a:ext cx="7327089" cy="7236306"/>
          </a:xfrm>
        </p:spPr>
      </p:pic>
    </p:spTree>
    <p:extLst>
      <p:ext uri="{BB962C8B-B14F-4D97-AF65-F5344CB8AC3E}">
        <p14:creationId xmlns:p14="http://schemas.microsoft.com/office/powerpoint/2010/main" val="8555881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C2370-CBB7-7D41-C8B2-A620C765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749" y="0"/>
            <a:ext cx="4389120" cy="1527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latin typeface="+mj-lt"/>
                <a:ea typeface="+mj-ea"/>
                <a:cs typeface="+mj-cs"/>
              </a:rPr>
              <a:t>Importance of Global Shark Attack Data</a:t>
            </a:r>
          </a:p>
        </p:txBody>
      </p:sp>
      <p:pic>
        <p:nvPicPr>
          <p:cNvPr id="4" name="Marcador de contenido 3" descr="On the ocean floor of the Indo-Pacific Ocean">
            <a:extLst>
              <a:ext uri="{FF2B5EF4-FFF2-40B4-BE49-F238E27FC236}">
                <a16:creationId xmlns:a16="http://schemas.microsoft.com/office/drawing/2014/main" id="{435BA278-5C7B-423D-9182-C3E6B296EF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035" r="13023" b="-2"/>
          <a:stretch>
            <a:fillRect/>
          </a:stretch>
        </p:blipFill>
        <p:spPr>
          <a:xfrm>
            <a:off x="-1" y="0"/>
            <a:ext cx="6952891" cy="6866744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79076C4-E429-40E3-96E0-003CCFE6FE2B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52890" y="1675101"/>
            <a:ext cx="5239110" cy="404164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dirty="0"/>
              <a:t>Impact on Public Safety</a:t>
            </a:r>
          </a:p>
          <a:p>
            <a:pPr marL="0" lvl="1" indent="0"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/>
              <a:t>Shark attacks, though rare, pose serious safety concerns for coastal communities. Incidents have been recorded </a:t>
            </a:r>
            <a:r>
              <a:rPr lang="en-US" sz="1600" b="1" dirty="0"/>
              <a:t>in over 120 countries worldwide</a:t>
            </a:r>
            <a:r>
              <a:rPr lang="en-US" sz="1600" dirty="0"/>
              <a:t>.</a:t>
            </a:r>
          </a:p>
          <a:p>
            <a:pPr marL="0" lvl="1" indent="0"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dirty="0"/>
              <a:t>Timing</a:t>
            </a:r>
          </a:p>
          <a:p>
            <a:pPr marL="0" lvl="1" indent="0"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dirty="0"/>
              <a:t>78% of attacks were unprovoked</a:t>
            </a:r>
            <a:r>
              <a:rPr lang="en-US" sz="1600" dirty="0"/>
              <a:t>, and more than half occurred during the afternoon — when beach and water activities peak.</a:t>
            </a:r>
          </a:p>
          <a:p>
            <a:pPr marL="0" lvl="1" indent="0"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dirty="0"/>
              <a:t>Business and Insurance Risk</a:t>
            </a:r>
          </a:p>
          <a:p>
            <a:pPr marL="0" lvl="1" indent="0"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/>
              <a:t>Shark-related incidents increase operational risks for insurance providers, tourism agencies, and aquatic sports companies.</a:t>
            </a:r>
          </a:p>
          <a:p>
            <a:pPr marL="0" lvl="1" indent="0"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dirty="0"/>
              <a:t>Need for Data Integration</a:t>
            </a:r>
          </a:p>
          <a:p>
            <a:pPr marL="0" lvl="1" indent="0"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/>
              <a:t>The absence of centralized global shark data delays safety alerts and hinders decision-making for travelers and event organizers.</a:t>
            </a:r>
          </a:p>
        </p:txBody>
      </p:sp>
    </p:spTree>
    <p:extLst>
      <p:ext uri="{BB962C8B-B14F-4D97-AF65-F5344CB8AC3E}">
        <p14:creationId xmlns:p14="http://schemas.microsoft.com/office/powerpoint/2010/main" val="21708719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D894D-08F5-1E6C-F0DC-C6BE1A679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Life saver in the sea with a miniature version of Earth in it. The life saver is at sea. Concept of climate change and rescue plan. &#10;Note: Elements from Nasa: earthobservatory.nasa.gov">
            <a:extLst>
              <a:ext uri="{FF2B5EF4-FFF2-40B4-BE49-F238E27FC236}">
                <a16:creationId xmlns:a16="http://schemas.microsoft.com/office/drawing/2014/main" id="{02AACAFF-5260-1AE1-A287-D38E663724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6273" r="1" b="1"/>
          <a:stretch>
            <a:fillRect/>
          </a:stretch>
        </p:blipFill>
        <p:spPr>
          <a:xfrm>
            <a:off x="0" y="-1"/>
            <a:ext cx="6790413" cy="6858001"/>
          </a:xfrm>
          <a:prstGeom prst="rect">
            <a:avLst/>
          </a:prstGeom>
          <a:noFill/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680A44B2-8BF9-CBE2-83C7-B4F1DFEF3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9033" y="-1"/>
            <a:ext cx="4389120" cy="1527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latin typeface="+mj-lt"/>
                <a:ea typeface="+mj-ea"/>
                <a:cs typeface="+mj-cs"/>
              </a:rPr>
              <a:t>Challenges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282587-EE49-2A65-D3B5-4FE39404522C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790413" y="1527047"/>
            <a:ext cx="5401587" cy="404164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spcBef>
                <a:spcPts val="2500"/>
              </a:spcBef>
              <a:spcAft>
                <a:spcPts val="600"/>
              </a:spcAft>
            </a:pPr>
            <a:r>
              <a:rPr lang="en-US" sz="1600" b="1" dirty="0"/>
              <a:t>Lack of data</a:t>
            </a:r>
          </a:p>
          <a:p>
            <a:pPr algn="ctr">
              <a:spcBef>
                <a:spcPts val="2500"/>
              </a:spcBef>
              <a:spcAft>
                <a:spcPts val="600"/>
              </a:spcAft>
            </a:pPr>
            <a:r>
              <a:rPr lang="en-US" sz="1600" dirty="0"/>
              <a:t>The main difficulties in dealing with shark attack data are the </a:t>
            </a:r>
            <a:r>
              <a:rPr lang="en-US" sz="1600" b="1" dirty="0"/>
              <a:t>extreme rarity of attacks</a:t>
            </a:r>
            <a:r>
              <a:rPr lang="en-US" sz="1600" dirty="0"/>
              <a:t>, making statistical analysis unreliable, </a:t>
            </a:r>
          </a:p>
          <a:p>
            <a:pPr algn="ctr">
              <a:spcBef>
                <a:spcPts val="2500"/>
              </a:spcBef>
              <a:spcAft>
                <a:spcPts val="600"/>
              </a:spcAft>
            </a:pPr>
            <a:r>
              <a:rPr lang="en-US" sz="1600" b="1" dirty="0"/>
              <a:t>Consistent</a:t>
            </a:r>
          </a:p>
          <a:p>
            <a:pPr algn="ctr">
              <a:spcBef>
                <a:spcPts val="2500"/>
              </a:spcBef>
              <a:spcAft>
                <a:spcPts val="600"/>
              </a:spcAft>
            </a:pPr>
            <a:r>
              <a:rPr lang="en-US" sz="1600" dirty="0"/>
              <a:t>Detailed reporting and the difficulty in identifying specific causal factors due to limited scientific agreement on influences like human and shark population dynamics. </a:t>
            </a:r>
          </a:p>
          <a:p>
            <a:pPr algn="ctr">
              <a:spcBef>
                <a:spcPts val="2500"/>
              </a:spcBef>
              <a:spcAft>
                <a:spcPts val="600"/>
              </a:spcAft>
            </a:pPr>
            <a:r>
              <a:rPr lang="en-US" sz="1600" dirty="0"/>
              <a:t>Additionally, the </a:t>
            </a:r>
            <a:r>
              <a:rPr lang="en-US" sz="1600" b="1" dirty="0"/>
              <a:t>media often oversimplifies or sensationalizes attacks</a:t>
            </a:r>
            <a:r>
              <a:rPr lang="en-US" sz="1600" dirty="0"/>
              <a:t>, leading to a public perception that is not supported by the low statistical probability.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809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FD197-388E-9106-E128-A4FF78C0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96B5338B-AE0E-7943-3254-36FB1C2DB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641" y="4279653"/>
            <a:ext cx="4958359" cy="2578347"/>
          </a:xfrm>
          <a:prstGeom prst="rect">
            <a:avLst/>
          </a:prstGeom>
        </p:spPr>
      </p:pic>
      <p:pic>
        <p:nvPicPr>
          <p:cNvPr id="6" name="Imagen 5" descr="Logotipo&#10;&#10;El contenido generado por IA puede ser incorrecto.">
            <a:extLst>
              <a:ext uri="{FF2B5EF4-FFF2-40B4-BE49-F238E27FC236}">
                <a16:creationId xmlns:a16="http://schemas.microsoft.com/office/drawing/2014/main" id="{88703F09-FA12-660C-1D81-B6B3531EDF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440" y="2037166"/>
            <a:ext cx="4480560" cy="2240281"/>
          </a:xfrm>
          <a:prstGeom prst="rect">
            <a:avLst/>
          </a:prstGeom>
        </p:spPr>
      </p:pic>
      <p:pic>
        <p:nvPicPr>
          <p:cNvPr id="8" name="Imagen 7" descr="Logotipo&#10;&#10;El contenido generado por IA puede ser incorrecto.">
            <a:extLst>
              <a:ext uri="{FF2B5EF4-FFF2-40B4-BE49-F238E27FC236}">
                <a16:creationId xmlns:a16="http://schemas.microsoft.com/office/drawing/2014/main" id="{E6B6D745-C55B-CFCC-0DA3-E83FCD4916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251" y="0"/>
            <a:ext cx="3055749" cy="2037166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A47AF535-E685-5FB9-BC11-8AF92C30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68" y="189192"/>
            <a:ext cx="7607854" cy="11364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kern="1200" dirty="0">
                <a:latin typeface="+mj-lt"/>
                <a:ea typeface="+mj-ea"/>
                <a:cs typeface="+mj-cs"/>
              </a:rPr>
              <a:t>Global data, local worries</a:t>
            </a:r>
            <a:br>
              <a:rPr lang="en-US" sz="3200" b="0" kern="1200" dirty="0">
                <a:latin typeface="+mj-lt"/>
                <a:ea typeface="+mj-ea"/>
                <a:cs typeface="+mj-cs"/>
              </a:rPr>
            </a:br>
            <a:r>
              <a:rPr lang="en-US" sz="3200" b="0" kern="1200" dirty="0"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CE557EE-F02D-1D02-9942-EECB023CCA5C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89185" y="1325674"/>
            <a:ext cx="7044455" cy="404164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lvl="1" algn="ctr">
              <a:spcBef>
                <a:spcPts val="1000"/>
              </a:spcBef>
              <a:spcAft>
                <a:spcPts val="600"/>
              </a:spcAft>
            </a:pPr>
            <a:r>
              <a:rPr lang="en-US" sz="1600" dirty="0"/>
              <a:t>Shark attacks may seem like global phenomena, but their </a:t>
            </a:r>
            <a:r>
              <a:rPr lang="en-US" sz="1600" b="1" dirty="0"/>
              <a:t>impact is highly regional</a:t>
            </a:r>
            <a:r>
              <a:rPr lang="en-US" sz="1600" dirty="0"/>
              <a:t>, affecting tourism, safety perceptions, and local economies differently.</a:t>
            </a:r>
          </a:p>
          <a:p>
            <a:pPr marL="0" lvl="1" indent="0" algn="ctr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dirty="0"/>
              <a:t>Bad propaganda</a:t>
            </a:r>
          </a:p>
          <a:p>
            <a:pPr marL="0" lvl="1" indent="0" algn="ctr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/>
              <a:t>Although the </a:t>
            </a:r>
            <a:r>
              <a:rPr lang="en-US" sz="1600" b="1" dirty="0"/>
              <a:t>Great White Shark</a:t>
            </a:r>
            <a:r>
              <a:rPr lang="en-US" sz="1600" dirty="0"/>
              <a:t> is often portrayed as the ultimate villain, data reveals that species type </a:t>
            </a:r>
            <a:r>
              <a:rPr lang="en-US" sz="1600" b="1" dirty="0"/>
              <a:t>isn’t the main risk factor</a:t>
            </a:r>
            <a:r>
              <a:rPr lang="en-US" sz="1600" dirty="0"/>
              <a:t>. Behavior and timing matter more than the shark itself. </a:t>
            </a:r>
          </a:p>
          <a:p>
            <a:pPr marL="0" lvl="1" indent="0" algn="ctr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dirty="0"/>
              <a:t>Vacation nightmare</a:t>
            </a:r>
          </a:p>
          <a:p>
            <a:pPr marL="0" lvl="1" indent="0" algn="ctr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/>
              <a:t>Out of 7,000+ recorded shark attacks, </a:t>
            </a:r>
            <a:r>
              <a:rPr lang="en-US" sz="1600" b="1" dirty="0"/>
              <a:t>three countries account for over 60%</a:t>
            </a:r>
            <a:r>
              <a:rPr lang="en-US" sz="1600" dirty="0"/>
              <a:t> of all cases — showing that danger isn’t evenly distributed around the world. </a:t>
            </a:r>
          </a:p>
          <a:p>
            <a:pPr marL="0" lvl="1" indent="0" algn="ctr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dirty="0"/>
              <a:t>Macho much?</a:t>
            </a:r>
          </a:p>
          <a:p>
            <a:pPr marL="0" lvl="1" indent="0" algn="ctr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/>
              <a:t>A striking </a:t>
            </a:r>
            <a:r>
              <a:rPr lang="en-US" sz="1600" b="1" dirty="0"/>
              <a:t>87.5% of attacks involve men</a:t>
            </a:r>
            <a:r>
              <a:rPr lang="en-US" sz="1600" dirty="0"/>
              <a:t>, highlighting the need for targeted awareness among this demographic — and maybe a reminder to take more </a:t>
            </a:r>
            <a:r>
              <a:rPr lang="en-US" sz="1600" i="1" dirty="0"/>
              <a:t>calculated risks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81377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A8305-3B70-002E-82D8-025F883D2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CE558EF4-2E95-4AB3-BF1F-23401C8A02E9}"/>
              </a:ext>
            </a:extLst>
          </p:cNvPr>
          <p:cNvSpPr txBox="1">
            <a:spLocks/>
          </p:cNvSpPr>
          <p:nvPr/>
        </p:nvSpPr>
        <p:spPr>
          <a:xfrm>
            <a:off x="429768" y="438912"/>
            <a:ext cx="9317736" cy="4453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dirty="0"/>
              <a:t>The data</a:t>
            </a:r>
          </a:p>
        </p:txBody>
      </p:sp>
      <p:pic>
        <p:nvPicPr>
          <p:cNvPr id="5" name="Imagen 4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F24CC93F-D301-5FD8-D58E-38DC8DECC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32" y="1596705"/>
            <a:ext cx="6169299" cy="3295335"/>
          </a:xfrm>
          <a:prstGeom prst="rect">
            <a:avLst/>
          </a:prstGeom>
        </p:spPr>
      </p:pic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C0CB342C-2610-6C75-9371-EB1FD46EE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1596705"/>
            <a:ext cx="5018690" cy="329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096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E7251-436C-DA4D-9E3A-8A79CDEC4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9317736" cy="4453128"/>
          </a:xfrm>
        </p:spPr>
        <p:txBody>
          <a:bodyPr anchor="t">
            <a:normAutofit/>
          </a:bodyPr>
          <a:lstStyle/>
          <a:p>
            <a:r>
              <a:rPr lang="pt-BR" sz="6000" dirty="0"/>
              <a:t>Global Shark </a:t>
            </a:r>
            <a:r>
              <a:rPr lang="pt-BR" sz="6000" dirty="0" err="1"/>
              <a:t>Attack</a:t>
            </a:r>
            <a:r>
              <a:rPr lang="pt-BR" sz="6000" dirty="0"/>
              <a:t> Mapping App</a:t>
            </a:r>
          </a:p>
        </p:txBody>
      </p:sp>
    </p:spTree>
    <p:extLst>
      <p:ext uri="{BB962C8B-B14F-4D97-AF65-F5344CB8AC3E}">
        <p14:creationId xmlns:p14="http://schemas.microsoft.com/office/powerpoint/2010/main" val="161304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63684-A111-2C4B-39B4-97899C1BD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0"/>
            <a:ext cx="4480560" cy="1527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latin typeface="+mj-lt"/>
                <a:ea typeface="+mj-ea"/>
                <a:cs typeface="+mj-cs"/>
              </a:rPr>
              <a:t>Target</a:t>
            </a:r>
            <a:r>
              <a:rPr lang="en-US" sz="3000" b="1" kern="1200" dirty="0">
                <a:latin typeface="+mj-lt"/>
                <a:ea typeface="+mj-ea"/>
                <a:cs typeface="+mj-cs"/>
              </a:rPr>
              <a:t> Audience</a:t>
            </a:r>
            <a:br>
              <a:rPr lang="en-US" sz="3000" b="0" kern="1200" dirty="0">
                <a:latin typeface="+mj-lt"/>
                <a:ea typeface="+mj-ea"/>
                <a:cs typeface="+mj-cs"/>
              </a:rPr>
            </a:br>
            <a:r>
              <a:rPr lang="en-US" sz="3000" b="0" kern="1200" dirty="0"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24E9CD3-A934-4260-9FEA-BFE824E9FC03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0" y="1294980"/>
            <a:ext cx="5401587" cy="404164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dirty="0"/>
              <a:t>Insurance Companies</a:t>
            </a:r>
          </a:p>
          <a:p>
            <a:pPr marL="0" lvl="1" indent="0" algn="ctr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/>
              <a:t>Insurance companies use the app to manage risk related to water activities and ensure client safety.</a:t>
            </a:r>
          </a:p>
          <a:p>
            <a:pPr marL="0" lvl="1" indent="0" algn="ctr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/>
              <a:t>Risk assessment by region/activity, </a:t>
            </a:r>
            <a:r>
              <a:rPr lang="pt-BR" sz="1600" dirty="0"/>
              <a:t>premium </a:t>
            </a:r>
            <a:r>
              <a:rPr lang="pt-BR" sz="1600" dirty="0" err="1"/>
              <a:t>adjustments</a:t>
            </a:r>
            <a:r>
              <a:rPr lang="pt-BR" sz="1600" dirty="0"/>
              <a:t>.</a:t>
            </a:r>
            <a:endParaRPr lang="en-US" sz="1600" dirty="0"/>
          </a:p>
          <a:p>
            <a:pPr marL="0" indent="0" algn="ctr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dirty="0"/>
              <a:t>Travel and Sports Agencies</a:t>
            </a:r>
          </a:p>
          <a:p>
            <a:pPr marL="0" lvl="1" indent="0" algn="ctr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/>
              <a:t>Travel and sports agencies organize water-based activities and use the app to enhance safety protocols.</a:t>
            </a:r>
          </a:p>
          <a:p>
            <a:pPr marL="0" lvl="1" indent="0" algn="ctr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/>
              <a:t>Safety recommendations, low-risk destination marketing.</a:t>
            </a:r>
          </a:p>
          <a:p>
            <a:pPr marL="0" indent="0" algn="ctr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dirty="0"/>
              <a:t>Concerned Individuals</a:t>
            </a:r>
          </a:p>
          <a:p>
            <a:pPr marL="0" lvl="1" indent="0" algn="ctr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/>
              <a:t>Individuals engage with the app to increase awareness and stay safe during water-related recreational activities.</a:t>
            </a:r>
          </a:p>
        </p:txBody>
      </p:sp>
      <p:pic>
        <p:nvPicPr>
          <p:cNvPr id="4" name="Marcador de contenido 3" descr="Life saver in the sea with a miniature version of Earth in it. The life saver is at sea. Concept of climate change and rescue plan. &#10;Note: Elements from Nasa: earthobservatory.nasa.gov">
            <a:extLst>
              <a:ext uri="{FF2B5EF4-FFF2-40B4-BE49-F238E27FC236}">
                <a16:creationId xmlns:a16="http://schemas.microsoft.com/office/drawing/2014/main" id="{D052FA50-E08F-40D5-B700-976FFE8ED89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6273" r="1" b="1"/>
          <a:stretch>
            <a:fillRect/>
          </a:stretch>
        </p:blipFill>
        <p:spPr>
          <a:xfrm>
            <a:off x="5401587" y="-1"/>
            <a:ext cx="6790413" cy="6858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7895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Dune">
  <a:themeElements>
    <a:clrScheme name="Dune">
      <a:dk1>
        <a:srgbClr val="131313"/>
      </a:dk1>
      <a:lt1>
        <a:sysClr val="window" lastClr="FFFFFF"/>
      </a:lt1>
      <a:dk2>
        <a:srgbClr val="203430"/>
      </a:dk2>
      <a:lt2>
        <a:srgbClr val="F0EDE6"/>
      </a:lt2>
      <a:accent1>
        <a:srgbClr val="A57361"/>
      </a:accent1>
      <a:accent2>
        <a:srgbClr val="CD9979"/>
      </a:accent2>
      <a:accent3>
        <a:srgbClr val="4E6C67"/>
      </a:accent3>
      <a:accent4>
        <a:srgbClr val="BA958C"/>
      </a:accent4>
      <a:accent5>
        <a:srgbClr val="A08C60"/>
      </a:accent5>
      <a:accent6>
        <a:srgbClr val="956969"/>
      </a:accent6>
      <a:hlink>
        <a:srgbClr val="B0685E"/>
      </a:hlink>
      <a:folHlink>
        <a:srgbClr val="5E827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ne" id="{826328CA-5F67-4711-B85D-145ABD90F0C2}" vid="{19057A55-7D5A-4630-9E53-CA5ED644777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1048</Words>
  <Application>Microsoft Office PowerPoint</Application>
  <PresentationFormat>Panorámica</PresentationFormat>
  <Paragraphs>81</Paragraphs>
  <Slides>13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Aptos</vt:lpstr>
      <vt:lpstr>Arial</vt:lpstr>
      <vt:lpstr>Neue Haas Grotesk Text Pro</vt:lpstr>
      <vt:lpstr>Dune</vt:lpstr>
      <vt:lpstr>Shark Angels</vt:lpstr>
      <vt:lpstr>Presentación de PowerPoint</vt:lpstr>
      <vt:lpstr>Global shark attack files</vt:lpstr>
      <vt:lpstr>Importance of Global Shark Attack Data</vt:lpstr>
      <vt:lpstr>Challenges</vt:lpstr>
      <vt:lpstr>Global data, local worries  </vt:lpstr>
      <vt:lpstr>Presentación de PowerPoint</vt:lpstr>
      <vt:lpstr>Global Shark Attack Mapping App</vt:lpstr>
      <vt:lpstr>Target Audience  </vt:lpstr>
      <vt:lpstr>Presentación de PowerPoint</vt:lpstr>
      <vt:lpstr>Presentación de PowerPoint</vt:lpstr>
      <vt:lpstr>Pablo  Inconsistent and ambiguous data. Increased complexity. Interlinking cleaned columns for analytical relevance. </vt:lpstr>
      <vt:lpstr>Shark Angels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Gabriella Alves</dc:creator>
  <cp:lastModifiedBy>Gabriella Alves</cp:lastModifiedBy>
  <cp:revision>1</cp:revision>
  <cp:lastPrinted>2025-10-17T07:25:20Z</cp:lastPrinted>
  <dcterms:created xsi:type="dcterms:W3CDTF">2025-10-16T10:29:39Z</dcterms:created>
  <dcterms:modified xsi:type="dcterms:W3CDTF">2025-10-17T07:36:28Z</dcterms:modified>
</cp:coreProperties>
</file>